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42" r:id="rId5"/>
    <p:sldMasterId id="2147483755" r:id="rId6"/>
  </p:sldMasterIdLst>
  <p:notesMasterIdLst>
    <p:notesMasterId r:id="rId14"/>
  </p:notesMasterIdLst>
  <p:handoutMasterIdLst>
    <p:handoutMasterId r:id="rId15"/>
  </p:handoutMasterIdLst>
  <p:sldIdLst>
    <p:sldId id="7834" r:id="rId7"/>
    <p:sldId id="7833" r:id="rId8"/>
    <p:sldId id="7837" r:id="rId9"/>
    <p:sldId id="7820" r:id="rId10"/>
    <p:sldId id="7836" r:id="rId11"/>
    <p:sldId id="7821" r:id="rId12"/>
    <p:sldId id="783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291434-ADD9-D1B1-D10C-2F9C9AC47864}" name="Adrian Teja" initials="AT" userId="S::adrian.teja@mazars.ro::a183633e-8671-4a7c-a504-c6d242f316e4" providerId="AD"/>
  <p188:author id="{3B58FBE4-1DDE-EB6D-8DD5-899BDC8E42FA}" name="Richard Budeanu" initials="RB" userId="S::richard.budeanu@mazars.ro::5ef80176-196a-4950-98c7-31108a3fa37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DB"/>
    <a:srgbClr val="3D4875"/>
    <a:srgbClr val="FFFFFF"/>
    <a:srgbClr val="787878"/>
    <a:srgbClr val="B1B3B3"/>
    <a:srgbClr val="25282A"/>
    <a:srgbClr val="E1E7E9"/>
    <a:srgbClr val="F4F4F4"/>
    <a:srgbClr val="994878"/>
    <a:srgbClr val="E66C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 mediu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13" autoAdjust="0"/>
    <p:restoredTop sz="96247" autoAdjust="0"/>
  </p:normalViewPr>
  <p:slideViewPr>
    <p:cSldViewPr snapToGrid="0" showGuides="1">
      <p:cViewPr varScale="1">
        <p:scale>
          <a:sx n="59" d="100"/>
          <a:sy n="59" d="100"/>
        </p:scale>
        <p:origin x="1168" y="28"/>
      </p:cViewPr>
      <p:guideLst>
        <p:guide pos="3840"/>
        <p:guide orient="horz" pos="2160"/>
      </p:guideLst>
    </p:cSldViewPr>
  </p:slideViewPr>
  <p:outlineViewPr>
    <p:cViewPr>
      <p:scale>
        <a:sx n="33" d="100"/>
        <a:sy n="33" d="100"/>
      </p:scale>
      <p:origin x="0" y="-132500"/>
    </p:cViewPr>
  </p:outlineViewPr>
  <p:notesTextViewPr>
    <p:cViewPr>
      <p:scale>
        <a:sx n="3" d="2"/>
        <a:sy n="3" d="2"/>
      </p:scale>
      <p:origin x="0" y="0"/>
    </p:cViewPr>
  </p:notesTextViewPr>
  <p:sorterViewPr>
    <p:cViewPr varScale="1">
      <p:scale>
        <a:sx n="1" d="1"/>
        <a:sy n="1" d="1"/>
      </p:scale>
      <p:origin x="0" y="-19376"/>
    </p:cViewPr>
  </p:sorterViewPr>
  <p:notesViewPr>
    <p:cSldViewPr snapToGrid="0" showGuides="1">
      <p:cViewPr varScale="1">
        <p:scale>
          <a:sx n="117" d="100"/>
          <a:sy n="117" d="100"/>
        </p:scale>
        <p:origin x="4184" y="8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9AAD27-AF1E-3276-F64C-E24DD3C9D6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C106297-72C7-0612-7611-0739473673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71FD7E-7453-412A-9D9A-67248BEACEC8}" type="datetimeFigureOut">
              <a:rPr lang="en-GB" smtClean="0"/>
              <a:t>09/07/2025</a:t>
            </a:fld>
            <a:endParaRPr lang="en-GB"/>
          </a:p>
        </p:txBody>
      </p:sp>
      <p:sp>
        <p:nvSpPr>
          <p:cNvPr id="4" name="Footer Placeholder 3">
            <a:extLst>
              <a:ext uri="{FF2B5EF4-FFF2-40B4-BE49-F238E27FC236}">
                <a16:creationId xmlns:a16="http://schemas.microsoft.com/office/drawing/2014/main" id="{657DE446-DCD2-634E-6E7D-2B6CC9FA702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6E7209B-478D-FE16-8BB2-A67423D4E2F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D9B360-C774-49CA-835F-5A4EA981ED5F}" type="slidenum">
              <a:rPr lang="en-GB" smtClean="0"/>
              <a:t>‹#›</a:t>
            </a:fld>
            <a:endParaRPr lang="en-GB"/>
          </a:p>
        </p:txBody>
      </p:sp>
    </p:spTree>
    <p:extLst>
      <p:ext uri="{BB962C8B-B14F-4D97-AF65-F5344CB8AC3E}">
        <p14:creationId xmlns:p14="http://schemas.microsoft.com/office/powerpoint/2010/main" val="370500622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735BF1-9CEA-4069-8947-4F338367F244}" type="datetimeFigureOut">
              <a:rPr lang="en-GB" smtClean="0"/>
              <a:t>08/07/2025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5652C4-8DDB-4486-9682-2F893AB472AD}" type="slidenum">
              <a:rPr lang="en-GB" smtClean="0"/>
              <a:t>‹#›</a:t>
            </a:fld>
            <a:endParaRPr lang="en-GB"/>
          </a:p>
        </p:txBody>
      </p:sp>
    </p:spTree>
    <p:extLst>
      <p:ext uri="{BB962C8B-B14F-4D97-AF65-F5344CB8AC3E}">
        <p14:creationId xmlns:p14="http://schemas.microsoft.com/office/powerpoint/2010/main" val="1592522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EF5B-66C7-9533-D2A9-B4E9C63A9E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31EDE5-9993-AA22-6461-76D4329456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FB174A-C907-2AC0-5675-0E3F3D1D9BA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7B2742-81CE-7CE4-CD5A-7828545F26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5652C4-8DDB-4486-9682-2F893AB472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347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6F8B2-BFBC-DF7E-94BA-FA7E78077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5FB95A-BA33-9117-1B46-3801FE773C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0765C4-6D51-3F52-8C8E-088E99F090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D89BDF-AD74-C9E4-F310-2341249050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5652C4-8DDB-4486-9682-2F893AB472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5724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3736C-83DC-1F9B-CCBE-EC4673736D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53B048-F4C3-3A42-328A-0710EB60BD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B42DCB-76C0-1BF8-D663-2E87B10BDBE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DA0B89-362E-65A0-EE48-C180823459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5652C4-8DDB-4486-9682-2F893AB472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179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 large frame -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9" name="Picture Placeholder 8">
            <a:extLst>
              <a:ext uri="{FF2B5EF4-FFF2-40B4-BE49-F238E27FC236}">
                <a16:creationId xmlns:a16="http://schemas.microsoft.com/office/drawing/2014/main" id="{5842C18B-1D7A-8DC7-E58C-751F7B000828}"/>
              </a:ext>
            </a:extLst>
          </p:cNvPr>
          <p:cNvSpPr>
            <a:spLocks noGrp="1"/>
          </p:cNvSpPr>
          <p:nvPr>
            <p:ph type="pic" sz="quarter" idx="10"/>
          </p:nvPr>
        </p:nvSpPr>
        <p:spPr>
          <a:xfrm>
            <a:off x="305400" y="304800"/>
            <a:ext cx="11581200" cy="38808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tx1"/>
                </a:solidFill>
              </a:defRPr>
            </a:lvl1pPr>
          </a:lstStyle>
          <a:p>
            <a:pPr lvl="0"/>
            <a:r>
              <a:rPr lang="en-US" dirty="0"/>
              <a:t>Name, Date, Year</a:t>
            </a:r>
            <a:endParaRPr lang="en-GB" dirty="0"/>
          </a:p>
        </p:txBody>
      </p:sp>
      <p:pic>
        <p:nvPicPr>
          <p:cNvPr id="4" name="Grafik 11">
            <a:extLst>
              <a:ext uri="{FF2B5EF4-FFF2-40B4-BE49-F238E27FC236}">
                <a16:creationId xmlns:a16="http://schemas.microsoft.com/office/drawing/2014/main" id="{DB710B25-B2C0-3F46-B52E-75BA79935C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26579244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C3C2-FA7F-3AF9-8770-2A0C452FB735}"/>
              </a:ext>
            </a:extLst>
          </p:cNvPr>
          <p:cNvSpPr>
            <a:spLocks noGrp="1"/>
          </p:cNvSpPr>
          <p:nvPr>
            <p:ph type="title" hasCustomPrompt="1"/>
          </p:nvPr>
        </p:nvSpPr>
        <p:spPr/>
        <p:txBody>
          <a:bodyPr/>
          <a:lstStyle>
            <a:lvl1pPr>
              <a:defRPr/>
            </a:lvl1pPr>
          </a:lstStyle>
          <a:p>
            <a:r>
              <a:rPr lang="en-US" dirty="0"/>
              <a:t>Agenda</a:t>
            </a:r>
            <a:endParaRPr lang="en-GB" dirty="0"/>
          </a:p>
        </p:txBody>
      </p:sp>
      <p:sp>
        <p:nvSpPr>
          <p:cNvPr id="3" name="Date Placeholder 2">
            <a:extLst>
              <a:ext uri="{FF2B5EF4-FFF2-40B4-BE49-F238E27FC236}">
                <a16:creationId xmlns:a16="http://schemas.microsoft.com/office/drawing/2014/main" id="{F430BCF2-B02B-ED34-3CE1-385F370CDD98}"/>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EF124C7-A8E1-C2C4-9251-1FAD4FC4E71C}"/>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ACC2D7ED-E3D6-D344-4CBF-39C6CFF13EA1}"/>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74361FFC-8E96-EE12-9B5A-F30BC84A0A47}"/>
              </a:ext>
            </a:extLst>
          </p:cNvPr>
          <p:cNvSpPr>
            <a:spLocks noGrp="1"/>
          </p:cNvSpPr>
          <p:nvPr>
            <p:ph type="body" sz="quarter" idx="14"/>
          </p:nvPr>
        </p:nvSpPr>
        <p:spPr>
          <a:xfrm>
            <a:off x="305998" y="1268413"/>
            <a:ext cx="11581199" cy="4681537"/>
          </a:xfrm>
        </p:spPr>
        <p:txBody>
          <a:bodyPr/>
          <a:lstStyle>
            <a:lvl1pPr marL="271463" indent="-271463">
              <a:spcBef>
                <a:spcPts val="600"/>
              </a:spcBef>
              <a:spcAft>
                <a:spcPts val="600"/>
              </a:spcAft>
              <a:buClr>
                <a:schemeClr val="tx2"/>
              </a:buClr>
              <a:buFont typeface="+mj-lt"/>
              <a:buAutoNum type="arabicPeriod"/>
              <a:defRPr sz="1800"/>
            </a:lvl1pPr>
            <a:lvl2pPr marL="625475" indent="-269875">
              <a:buClr>
                <a:schemeClr val="tx2"/>
              </a:buClr>
              <a:buFont typeface="+mj-lt"/>
              <a:buAutoNum type="arabicPeriod"/>
              <a:defRPr sz="1400"/>
            </a:lvl2pPr>
            <a:lvl3pPr marL="808038" indent="-188913">
              <a:buClr>
                <a:schemeClr val="tx2"/>
              </a:buClr>
              <a:buFont typeface="+mj-lt"/>
              <a:buAutoNum type="arabicPeriod"/>
              <a:defRPr sz="1400"/>
            </a:lvl3pPr>
            <a:lvl4pPr marL="1165225" indent="-276225">
              <a:buClr>
                <a:schemeClr val="tx2"/>
              </a:buClr>
              <a:buFont typeface="+mj-lt"/>
              <a:buAutoNum type="arabicPeriod"/>
              <a:defRPr sz="1400"/>
            </a:lvl4pPr>
            <a:lvl5pPr marL="717550" indent="-361950">
              <a:buClr>
                <a:schemeClr val="tx2"/>
              </a:buClr>
              <a:buFont typeface="+mj-lt"/>
              <a:buAutoNum type="arabicPeriod"/>
              <a:defRPr sz="2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p:txBody>
      </p:sp>
    </p:spTree>
    <p:extLst>
      <p:ext uri="{BB962C8B-B14F-4D97-AF65-F5344CB8AC3E}">
        <p14:creationId xmlns:p14="http://schemas.microsoft.com/office/powerpoint/2010/main" val="41926403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ext and image-r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4" name="Picture Placeholder 2">
            <a:extLst>
              <a:ext uri="{FF2B5EF4-FFF2-40B4-BE49-F238E27FC236}">
                <a16:creationId xmlns:a16="http://schemas.microsoft.com/office/drawing/2014/main" id="{DFA69A53-CA43-4A4C-9933-8E74F128ED34}"/>
              </a:ext>
            </a:extLst>
          </p:cNvPr>
          <p:cNvSpPr>
            <a:spLocks noGrp="1"/>
          </p:cNvSpPr>
          <p:nvPr>
            <p:ph type="pic" sz="quarter" idx="19"/>
          </p:nvPr>
        </p:nvSpPr>
        <p:spPr>
          <a:xfrm>
            <a:off x="6240463" y="304800"/>
            <a:ext cx="5646737" cy="5753100"/>
          </a:xfrm>
          <a:solidFill>
            <a:schemeClr val="bg2"/>
          </a:solidFill>
          <a:ln w="381000" cap="flat">
            <a:noFill/>
            <a:miter lim="800000"/>
          </a:ln>
        </p:spPr>
        <p:txBody>
          <a:bodyPr anchor="ctr"/>
          <a:lstStyle>
            <a:lvl1pPr marL="0" indent="0" algn="ctr">
              <a:buNone/>
              <a:defRPr/>
            </a:lvl1pPr>
          </a:lstStyle>
          <a:p>
            <a:r>
              <a:rPr lang="en-US"/>
              <a:t>Click icon to add picture</a:t>
            </a:r>
          </a:p>
        </p:txBody>
      </p:sp>
      <p:sp>
        <p:nvSpPr>
          <p:cNvPr id="16" name="Text Placeholder 16">
            <a:extLst>
              <a:ext uri="{FF2B5EF4-FFF2-40B4-BE49-F238E27FC236}">
                <a16:creationId xmlns:a16="http://schemas.microsoft.com/office/drawing/2014/main" id="{5826D311-55AF-4E44-9AC1-7FCB27AC7C96}"/>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1" name="Text Placeholder 16">
            <a:extLst>
              <a:ext uri="{FF2B5EF4-FFF2-40B4-BE49-F238E27FC236}">
                <a16:creationId xmlns:a16="http://schemas.microsoft.com/office/drawing/2014/main" id="{4E58426C-E7A5-0848-8CB3-0821B7995DFA}"/>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2" name="Text Placeholder 16">
            <a:extLst>
              <a:ext uri="{FF2B5EF4-FFF2-40B4-BE49-F238E27FC236}">
                <a16:creationId xmlns:a16="http://schemas.microsoft.com/office/drawing/2014/main" id="{4E0D2A57-5689-2E45-923D-75B1E0B22854}"/>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3" name="Text Placeholder 16">
            <a:extLst>
              <a:ext uri="{FF2B5EF4-FFF2-40B4-BE49-F238E27FC236}">
                <a16:creationId xmlns:a16="http://schemas.microsoft.com/office/drawing/2014/main" id="{C64010DB-507C-8342-AE36-81E452F27DBE}"/>
              </a:ext>
            </a:extLst>
          </p:cNvPr>
          <p:cNvSpPr>
            <a:spLocks noGrp="1"/>
          </p:cNvSpPr>
          <p:nvPr>
            <p:ph type="body" sz="quarter" idx="18" hasCustomPrompt="1"/>
          </p:nvPr>
        </p:nvSpPr>
        <p:spPr>
          <a:xfrm>
            <a:off x="304800" y="2438401"/>
            <a:ext cx="5646738"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5" name="Content Placeholder 2">
            <a:extLst>
              <a:ext uri="{FF2B5EF4-FFF2-40B4-BE49-F238E27FC236}">
                <a16:creationId xmlns:a16="http://schemas.microsoft.com/office/drawing/2014/main" id="{42B71540-1B52-4DA5-8200-2F666BA803BE}"/>
              </a:ext>
            </a:extLst>
          </p:cNvPr>
          <p:cNvSpPr>
            <a:spLocks noGrp="1"/>
          </p:cNvSpPr>
          <p:nvPr>
            <p:ph sz="quarter" idx="29"/>
          </p:nvPr>
        </p:nvSpPr>
        <p:spPr>
          <a:xfrm>
            <a:off x="304800" y="2786725"/>
            <a:ext cx="564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19218790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xt and image-right with box">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14" name="Picture Placeholder 2">
            <a:extLst>
              <a:ext uri="{FF2B5EF4-FFF2-40B4-BE49-F238E27FC236}">
                <a16:creationId xmlns:a16="http://schemas.microsoft.com/office/drawing/2014/main" id="{DFA69A53-CA43-4A4C-9933-8E74F128ED34}"/>
              </a:ext>
            </a:extLst>
          </p:cNvPr>
          <p:cNvSpPr>
            <a:spLocks noGrp="1"/>
          </p:cNvSpPr>
          <p:nvPr>
            <p:ph type="pic" sz="quarter" idx="19"/>
          </p:nvPr>
        </p:nvSpPr>
        <p:spPr>
          <a:xfrm>
            <a:off x="6240463" y="2438400"/>
            <a:ext cx="5646737" cy="3619499"/>
          </a:xfrm>
          <a:solidFill>
            <a:schemeClr val="bg2"/>
          </a:solidFill>
          <a:ln w="381000" cap="flat">
            <a:noFill/>
            <a:miter lim="800000"/>
          </a:ln>
        </p:spPr>
        <p:txBody>
          <a:bodyPr anchor="ctr">
            <a:noAutofit/>
          </a:bodyPr>
          <a:lstStyle>
            <a:lvl1pPr marL="0" indent="0" algn="ctr">
              <a:buNone/>
              <a:defRPr/>
            </a:lvl1pPr>
          </a:lstStyle>
          <a:p>
            <a:r>
              <a:rPr lang="en-US"/>
              <a:t>Click icon to add picture</a:t>
            </a:r>
          </a:p>
        </p:txBody>
      </p:sp>
      <p:sp>
        <p:nvSpPr>
          <p:cNvPr id="16" name="Text Placeholder 16">
            <a:extLst>
              <a:ext uri="{FF2B5EF4-FFF2-40B4-BE49-F238E27FC236}">
                <a16:creationId xmlns:a16="http://schemas.microsoft.com/office/drawing/2014/main" id="{5826D311-55AF-4E44-9AC1-7FCB27AC7C96}"/>
              </a:ext>
            </a:extLst>
          </p:cNvPr>
          <p:cNvSpPr>
            <a:spLocks noGrp="1"/>
          </p:cNvSpPr>
          <p:nvPr>
            <p:ph type="body" sz="quarter" idx="27" hasCustomPrompt="1"/>
          </p:nvPr>
        </p:nvSpPr>
        <p:spPr>
          <a:xfrm>
            <a:off x="304800" y="1565686"/>
            <a:ext cx="5646737"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1" name="Text Placeholder 16">
            <a:extLst>
              <a:ext uri="{FF2B5EF4-FFF2-40B4-BE49-F238E27FC236}">
                <a16:creationId xmlns:a16="http://schemas.microsoft.com/office/drawing/2014/main" id="{4E58426C-E7A5-0848-8CB3-0821B7995DFA}"/>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2" name="Text Placeholder 16">
            <a:extLst>
              <a:ext uri="{FF2B5EF4-FFF2-40B4-BE49-F238E27FC236}">
                <a16:creationId xmlns:a16="http://schemas.microsoft.com/office/drawing/2014/main" id="{4E0D2A57-5689-2E45-923D-75B1E0B22854}"/>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3" name="Text Placeholder 16">
            <a:extLst>
              <a:ext uri="{FF2B5EF4-FFF2-40B4-BE49-F238E27FC236}">
                <a16:creationId xmlns:a16="http://schemas.microsoft.com/office/drawing/2014/main" id="{C64010DB-507C-8342-AE36-81E452F27DBE}"/>
              </a:ext>
            </a:extLst>
          </p:cNvPr>
          <p:cNvSpPr>
            <a:spLocks noGrp="1"/>
          </p:cNvSpPr>
          <p:nvPr>
            <p:ph type="body" sz="quarter" idx="18" hasCustomPrompt="1"/>
          </p:nvPr>
        </p:nvSpPr>
        <p:spPr>
          <a:xfrm>
            <a:off x="304800" y="2438401"/>
            <a:ext cx="5646737"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1</a:t>
            </a:r>
          </a:p>
        </p:txBody>
      </p:sp>
      <p:sp>
        <p:nvSpPr>
          <p:cNvPr id="19" name="Content Placeholder 2">
            <a:extLst>
              <a:ext uri="{FF2B5EF4-FFF2-40B4-BE49-F238E27FC236}">
                <a16:creationId xmlns:a16="http://schemas.microsoft.com/office/drawing/2014/main" id="{8BEA87FB-61F0-4ECA-A487-8662878B2FC1}"/>
              </a:ext>
            </a:extLst>
          </p:cNvPr>
          <p:cNvSpPr>
            <a:spLocks noGrp="1"/>
          </p:cNvSpPr>
          <p:nvPr>
            <p:ph sz="quarter" idx="29"/>
          </p:nvPr>
        </p:nvSpPr>
        <p:spPr>
          <a:xfrm>
            <a:off x="304800" y="2786725"/>
            <a:ext cx="5648400" cy="3272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6">
            <a:extLst>
              <a:ext uri="{FF2B5EF4-FFF2-40B4-BE49-F238E27FC236}">
                <a16:creationId xmlns:a16="http://schemas.microsoft.com/office/drawing/2014/main" id="{E48320C4-FB75-45C3-B3DE-DAE1705078D1}"/>
              </a:ext>
            </a:extLst>
          </p:cNvPr>
          <p:cNvSpPr>
            <a:spLocks noGrp="1"/>
          </p:cNvSpPr>
          <p:nvPr>
            <p:ph sz="quarter" idx="38" hasCustomPrompt="1"/>
          </p:nvPr>
        </p:nvSpPr>
        <p:spPr>
          <a:xfrm>
            <a:off x="8218800" y="304800"/>
            <a:ext cx="3973200" cy="1257300"/>
          </a:xfrm>
          <a:solidFill>
            <a:srgbClr val="E4F1FB"/>
          </a:solidFill>
        </p:spPr>
        <p:txBody>
          <a:bodyPr lIns="182880" tIns="182880" rIns="548640" bIns="182880">
            <a:noAutofit/>
          </a:bodyPr>
          <a:lstStyle>
            <a:lvl1pPr marL="0" indent="0">
              <a:buNone/>
              <a:defRPr sz="1200">
                <a:solidFill>
                  <a:schemeClr val="accent5"/>
                </a:solidFill>
              </a:defRPr>
            </a:lvl1pPr>
          </a:lstStyle>
          <a:p>
            <a:pPr lvl="0"/>
            <a:r>
              <a:rPr lang="en-US" sz="1200"/>
              <a:t>Use this box for extra content (delete if not needed)</a:t>
            </a:r>
            <a:endParaRPr lang="en-US"/>
          </a:p>
        </p:txBody>
      </p:sp>
    </p:spTree>
    <p:extLst>
      <p:ext uri="{BB962C8B-B14F-4D97-AF65-F5344CB8AC3E}">
        <p14:creationId xmlns:p14="http://schemas.microsoft.com/office/powerpoint/2010/main" val="1764158841"/>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ext and image-lef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 name="Picture Placeholder 2">
            <a:extLst>
              <a:ext uri="{FF2B5EF4-FFF2-40B4-BE49-F238E27FC236}">
                <a16:creationId xmlns:a16="http://schemas.microsoft.com/office/drawing/2014/main" id="{2D550F99-B06C-0042-B078-94FDEA0382B5}"/>
              </a:ext>
            </a:extLst>
          </p:cNvPr>
          <p:cNvSpPr>
            <a:spLocks noGrp="1"/>
          </p:cNvSpPr>
          <p:nvPr>
            <p:ph type="pic" sz="quarter" idx="19"/>
          </p:nvPr>
        </p:nvSpPr>
        <p:spPr>
          <a:xfrm>
            <a:off x="300566" y="2438401"/>
            <a:ext cx="5646738" cy="3619500"/>
          </a:xfrm>
          <a:solidFill>
            <a:schemeClr val="bg2"/>
          </a:solidFill>
          <a:ln w="381000" cap="flat">
            <a:noFill/>
            <a:miter lim="800000"/>
          </a:ln>
        </p:spPr>
        <p:txBody>
          <a:bodyPr anchor="ctr"/>
          <a:lstStyle>
            <a:lvl1pPr marL="0" indent="0" algn="ctr">
              <a:buNone/>
              <a:defRPr/>
            </a:lvl1pPr>
          </a:lstStyle>
          <a:p>
            <a:r>
              <a:rPr lang="en-US"/>
              <a:t>Click icon to add picture</a:t>
            </a:r>
          </a:p>
        </p:txBody>
      </p:sp>
      <p:sp>
        <p:nvSpPr>
          <p:cNvPr id="10" name="Text Placeholder 16">
            <a:extLst>
              <a:ext uri="{FF2B5EF4-FFF2-40B4-BE49-F238E27FC236}">
                <a16:creationId xmlns:a16="http://schemas.microsoft.com/office/drawing/2014/main" id="{AE9CDFBE-6CBF-3D43-8647-B87004D13BC5}"/>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2" name="Text Placeholder 16">
            <a:extLst>
              <a:ext uri="{FF2B5EF4-FFF2-40B4-BE49-F238E27FC236}">
                <a16:creationId xmlns:a16="http://schemas.microsoft.com/office/drawing/2014/main" id="{620986B7-B065-754E-AD81-342B56F0367E}"/>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3" name="Text Placeholder 16">
            <a:extLst>
              <a:ext uri="{FF2B5EF4-FFF2-40B4-BE49-F238E27FC236}">
                <a16:creationId xmlns:a16="http://schemas.microsoft.com/office/drawing/2014/main" id="{1756CC54-8AA3-5A4B-B39D-9913921B2490}"/>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1" name="Text Placeholder 16">
            <a:extLst>
              <a:ext uri="{FF2B5EF4-FFF2-40B4-BE49-F238E27FC236}">
                <a16:creationId xmlns:a16="http://schemas.microsoft.com/office/drawing/2014/main" id="{C59D7C21-4015-4447-9677-80834ECE31B1}"/>
              </a:ext>
            </a:extLst>
          </p:cNvPr>
          <p:cNvSpPr>
            <a:spLocks noGrp="1"/>
          </p:cNvSpPr>
          <p:nvPr>
            <p:ph type="body" sz="quarter" idx="23" hasCustomPrompt="1"/>
          </p:nvPr>
        </p:nvSpPr>
        <p:spPr>
          <a:xfrm>
            <a:off x="6248712" y="2438401"/>
            <a:ext cx="5638488"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15" name="Content Placeholder 2">
            <a:extLst>
              <a:ext uri="{FF2B5EF4-FFF2-40B4-BE49-F238E27FC236}">
                <a16:creationId xmlns:a16="http://schemas.microsoft.com/office/drawing/2014/main" id="{E9E0251A-6887-48C3-A08B-5B558CD99D0D}"/>
              </a:ext>
            </a:extLst>
          </p:cNvPr>
          <p:cNvSpPr>
            <a:spLocks noGrp="1"/>
          </p:cNvSpPr>
          <p:nvPr>
            <p:ph sz="quarter" idx="29"/>
          </p:nvPr>
        </p:nvSpPr>
        <p:spPr>
          <a:xfrm>
            <a:off x="6238800" y="2786725"/>
            <a:ext cx="564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3572964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mage-left+quot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6240462" y="2438400"/>
            <a:ext cx="5646738" cy="2743200"/>
          </a:xfrm>
        </p:spPr>
        <p:txBody>
          <a:bodyPr lIns="0" tIns="0" rIns="0">
            <a:noAutofit/>
          </a:bodyPr>
          <a:lstStyle>
            <a:lvl1pPr marL="0" indent="0">
              <a:lnSpc>
                <a:spcPts val="2000"/>
              </a:lnSpc>
              <a:spcBef>
                <a:spcPts val="200"/>
              </a:spcBef>
              <a:buNone/>
              <a:defRPr sz="1400" b="0" i="0" spc="0" baseline="0">
                <a:solidFill>
                  <a:schemeClr val="tx1"/>
                </a:solidFill>
              </a:defRPr>
            </a:lvl1pPr>
            <a:lvl2pPr>
              <a:defRPr sz="2000"/>
            </a:lvl2pPr>
            <a:lvl3pPr>
              <a:defRPr sz="1800"/>
            </a:lvl3pPr>
            <a:lvl4pPr>
              <a:defRPr sz="1600"/>
            </a:lvl4pPr>
            <a:lvl5pPr>
              <a:defRPr sz="1600"/>
            </a:lvl5pPr>
          </a:lstStyle>
          <a:p>
            <a:pPr lvl="0"/>
            <a:r>
              <a:rPr lang="en-US" dirty="0"/>
              <a:t>“Quote here”</a:t>
            </a:r>
          </a:p>
        </p:txBody>
      </p:sp>
      <p:sp>
        <p:nvSpPr>
          <p:cNvPr id="18" name="Text Placeholder 16">
            <a:extLst>
              <a:ext uri="{FF2B5EF4-FFF2-40B4-BE49-F238E27FC236}">
                <a16:creationId xmlns:a16="http://schemas.microsoft.com/office/drawing/2014/main" id="{BB04EEDB-91BB-7149-9623-D1FF498BE5FD}"/>
              </a:ext>
            </a:extLst>
          </p:cNvPr>
          <p:cNvSpPr>
            <a:spLocks noGrp="1"/>
          </p:cNvSpPr>
          <p:nvPr>
            <p:ph type="body" sz="quarter" idx="20" hasCustomPrompt="1"/>
          </p:nvPr>
        </p:nvSpPr>
        <p:spPr>
          <a:xfrm>
            <a:off x="6240461" y="5565940"/>
            <a:ext cx="5646737" cy="290763"/>
          </a:xfrm>
        </p:spPr>
        <p:txBody>
          <a:bodyPr lIns="0" tIns="0" rIns="0" anchor="t" anchorCtr="0">
            <a:noAutofit/>
          </a:bodyPr>
          <a:lstStyle>
            <a:lvl1pPr marL="0" indent="0">
              <a:lnSpc>
                <a:spcPct val="100000"/>
              </a:lnSpc>
              <a:spcBef>
                <a:spcPts val="200"/>
              </a:spcBef>
              <a:buNone/>
              <a:defRPr sz="15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20" name="Text Placeholder 16">
            <a:extLst>
              <a:ext uri="{FF2B5EF4-FFF2-40B4-BE49-F238E27FC236}">
                <a16:creationId xmlns:a16="http://schemas.microsoft.com/office/drawing/2014/main" id="{A487DCB1-761A-634C-A0B5-4BDCF6BA51A8}"/>
              </a:ext>
            </a:extLst>
          </p:cNvPr>
          <p:cNvSpPr>
            <a:spLocks noGrp="1"/>
          </p:cNvSpPr>
          <p:nvPr>
            <p:ph type="body" sz="quarter" idx="21" hasCustomPrompt="1"/>
          </p:nvPr>
        </p:nvSpPr>
        <p:spPr>
          <a:xfrm>
            <a:off x="6240461" y="5861775"/>
            <a:ext cx="5646737" cy="290763"/>
          </a:xfrm>
        </p:spPr>
        <p:txBody>
          <a:bodyPr lIns="0" tIns="0" rIns="0" anchor="t" anchorCtr="0">
            <a:noAutofit/>
          </a:bodyPr>
          <a:lstStyle>
            <a:lvl1pPr marL="0" indent="0">
              <a:lnSpc>
                <a:spcPct val="100000"/>
              </a:lnSpc>
              <a:spcBef>
                <a:spcPts val="200"/>
              </a:spcBef>
              <a:buNone/>
              <a:defRPr sz="1500" b="0"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
        <p:nvSpPr>
          <p:cNvPr id="14" name="Text Placeholder 16">
            <a:extLst>
              <a:ext uri="{FF2B5EF4-FFF2-40B4-BE49-F238E27FC236}">
                <a16:creationId xmlns:a16="http://schemas.microsoft.com/office/drawing/2014/main" id="{45B22416-2ED4-0E46-9C01-092979EEFF1F}"/>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6" name="Text Placeholder 16">
            <a:extLst>
              <a:ext uri="{FF2B5EF4-FFF2-40B4-BE49-F238E27FC236}">
                <a16:creationId xmlns:a16="http://schemas.microsoft.com/office/drawing/2014/main" id="{6DEC7B06-2A66-8B44-BA1A-74852449CC05}"/>
              </a:ext>
            </a:extLst>
          </p:cNvPr>
          <p:cNvSpPr>
            <a:spLocks noGrp="1"/>
          </p:cNvSpPr>
          <p:nvPr>
            <p:ph type="body" sz="quarter" idx="13" hasCustomPrompt="1"/>
          </p:nvPr>
        </p:nvSpPr>
        <p:spPr>
          <a:xfrm>
            <a:off x="304800" y="304801"/>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7" name="Text Placeholder 16">
            <a:extLst>
              <a:ext uri="{FF2B5EF4-FFF2-40B4-BE49-F238E27FC236}">
                <a16:creationId xmlns:a16="http://schemas.microsoft.com/office/drawing/2014/main" id="{9BA5E80E-4701-A540-B0B1-60B51577020C}"/>
              </a:ext>
            </a:extLst>
          </p:cNvPr>
          <p:cNvSpPr>
            <a:spLocks noGrp="1"/>
          </p:cNvSpPr>
          <p:nvPr>
            <p:ph type="body" sz="quarter" idx="14" hasCustomPrompt="1"/>
          </p:nvPr>
        </p:nvSpPr>
        <p:spPr>
          <a:xfrm>
            <a:off x="304800" y="671606"/>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2" name="Picture Placeholder 2">
            <a:extLst>
              <a:ext uri="{FF2B5EF4-FFF2-40B4-BE49-F238E27FC236}">
                <a16:creationId xmlns:a16="http://schemas.microsoft.com/office/drawing/2014/main" id="{C2A39F72-B849-494D-B426-EDE003894998}"/>
              </a:ext>
            </a:extLst>
          </p:cNvPr>
          <p:cNvSpPr>
            <a:spLocks noGrp="1"/>
          </p:cNvSpPr>
          <p:nvPr>
            <p:ph type="pic" sz="quarter" idx="19"/>
          </p:nvPr>
        </p:nvSpPr>
        <p:spPr>
          <a:xfrm>
            <a:off x="300566" y="2438401"/>
            <a:ext cx="5646738" cy="3619500"/>
          </a:xfrm>
          <a:solidFill>
            <a:schemeClr val="bg2"/>
          </a:solidFill>
          <a:ln w="381000" cap="flat">
            <a:noFill/>
            <a:miter lim="800000"/>
          </a:ln>
        </p:spPr>
        <p:txBody>
          <a:bodyPr anchor="ctr"/>
          <a:lstStyle>
            <a:lvl1pPr marL="0" indent="0" algn="ctr">
              <a:buNone/>
              <a:defRPr/>
            </a:lvl1pPr>
          </a:lstStyle>
          <a:p>
            <a:r>
              <a:rPr lang="en-US"/>
              <a:t>Click icon to add picture</a:t>
            </a:r>
          </a:p>
        </p:txBody>
      </p:sp>
    </p:spTree>
    <p:extLst>
      <p:ext uri="{BB962C8B-B14F-4D97-AF65-F5344CB8AC3E}">
        <p14:creationId xmlns:p14="http://schemas.microsoft.com/office/powerpoint/2010/main" val="37643393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mage-right+quot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800" y="2438400"/>
            <a:ext cx="5646737" cy="2743200"/>
          </a:xfrm>
        </p:spPr>
        <p:txBody>
          <a:bodyPr lIns="0" tIns="0" rIns="0">
            <a:noAutofit/>
          </a:bodyPr>
          <a:lstStyle>
            <a:lvl1pPr marL="0" indent="0">
              <a:lnSpc>
                <a:spcPts val="2000"/>
              </a:lnSpc>
              <a:spcBef>
                <a:spcPts val="200"/>
              </a:spcBef>
              <a:buNone/>
              <a:defRPr sz="1400" b="0" i="0" spc="0" baseline="0">
                <a:solidFill>
                  <a:schemeClr val="tx1"/>
                </a:solidFill>
              </a:defRPr>
            </a:lvl1pPr>
            <a:lvl2pPr>
              <a:defRPr sz="2000"/>
            </a:lvl2pPr>
            <a:lvl3pPr>
              <a:defRPr sz="1800"/>
            </a:lvl3pPr>
            <a:lvl4pPr>
              <a:defRPr sz="1600"/>
            </a:lvl4pPr>
            <a:lvl5pPr>
              <a:defRPr sz="1600"/>
            </a:lvl5pPr>
          </a:lstStyle>
          <a:p>
            <a:pPr lvl="0"/>
            <a:r>
              <a:rPr lang="en-US" dirty="0"/>
              <a:t>“Quote here”</a:t>
            </a:r>
          </a:p>
        </p:txBody>
      </p:sp>
      <p:sp>
        <p:nvSpPr>
          <p:cNvPr id="18" name="Text Placeholder 16">
            <a:extLst>
              <a:ext uri="{FF2B5EF4-FFF2-40B4-BE49-F238E27FC236}">
                <a16:creationId xmlns:a16="http://schemas.microsoft.com/office/drawing/2014/main" id="{4AB01B9D-CA0E-F342-B448-A2F041EAABE1}"/>
              </a:ext>
            </a:extLst>
          </p:cNvPr>
          <p:cNvSpPr>
            <a:spLocks noGrp="1"/>
          </p:cNvSpPr>
          <p:nvPr>
            <p:ph type="body" sz="quarter" idx="20" hasCustomPrompt="1"/>
          </p:nvPr>
        </p:nvSpPr>
        <p:spPr>
          <a:xfrm>
            <a:off x="304800" y="5578638"/>
            <a:ext cx="5646738" cy="290763"/>
          </a:xfrm>
        </p:spPr>
        <p:txBody>
          <a:bodyPr lIns="0" tIns="0" rIns="0" anchor="t" anchorCtr="0">
            <a:noAutofit/>
          </a:bodyPr>
          <a:lstStyle>
            <a:lvl1pPr marL="0" indent="0">
              <a:lnSpc>
                <a:spcPct val="100000"/>
              </a:lnSpc>
              <a:spcBef>
                <a:spcPts val="200"/>
              </a:spcBef>
              <a:buNone/>
              <a:defRPr sz="15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20" name="Text Placeholder 16">
            <a:extLst>
              <a:ext uri="{FF2B5EF4-FFF2-40B4-BE49-F238E27FC236}">
                <a16:creationId xmlns:a16="http://schemas.microsoft.com/office/drawing/2014/main" id="{7DBB965A-CB53-234B-8B28-E3B26656B1C7}"/>
              </a:ext>
            </a:extLst>
          </p:cNvPr>
          <p:cNvSpPr>
            <a:spLocks noGrp="1"/>
          </p:cNvSpPr>
          <p:nvPr>
            <p:ph type="body" sz="quarter" idx="21" hasCustomPrompt="1"/>
          </p:nvPr>
        </p:nvSpPr>
        <p:spPr>
          <a:xfrm>
            <a:off x="304800" y="5874473"/>
            <a:ext cx="5646738" cy="290763"/>
          </a:xfrm>
        </p:spPr>
        <p:txBody>
          <a:bodyPr lIns="0" tIns="0" rIns="0" anchor="t" anchorCtr="0">
            <a:noAutofit/>
          </a:bodyPr>
          <a:lstStyle>
            <a:lvl1pPr marL="0" indent="0">
              <a:lnSpc>
                <a:spcPct val="100000"/>
              </a:lnSpc>
              <a:spcBef>
                <a:spcPts val="200"/>
              </a:spcBef>
              <a:buNone/>
              <a:defRPr sz="1500" b="0" i="0" spc="0" baseline="0">
                <a:solidFill>
                  <a:schemeClr val="tx1"/>
                </a:solidFill>
              </a:defRPr>
            </a:lvl1pPr>
            <a:lvl2pPr>
              <a:defRPr sz="2000"/>
            </a:lvl2pPr>
            <a:lvl3pPr>
              <a:defRPr sz="1800"/>
            </a:lvl3pPr>
            <a:lvl4pPr>
              <a:defRPr sz="1600"/>
            </a:lvl4pPr>
            <a:lvl5pPr>
              <a:defRPr sz="1600"/>
            </a:lvl5pPr>
          </a:lstStyle>
          <a:p>
            <a:pPr lvl="0"/>
            <a:r>
              <a:rPr lang="en-US"/>
              <a:t>Function</a:t>
            </a:r>
          </a:p>
        </p:txBody>
      </p:sp>
      <p:sp>
        <p:nvSpPr>
          <p:cNvPr id="11" name="Picture Placeholder 2">
            <a:extLst>
              <a:ext uri="{FF2B5EF4-FFF2-40B4-BE49-F238E27FC236}">
                <a16:creationId xmlns:a16="http://schemas.microsoft.com/office/drawing/2014/main" id="{9E065245-162C-704B-932B-A265908F2C2A}"/>
              </a:ext>
            </a:extLst>
          </p:cNvPr>
          <p:cNvSpPr>
            <a:spLocks noGrp="1"/>
          </p:cNvSpPr>
          <p:nvPr>
            <p:ph type="pic" sz="quarter" idx="19"/>
          </p:nvPr>
        </p:nvSpPr>
        <p:spPr>
          <a:xfrm>
            <a:off x="6240463" y="304800"/>
            <a:ext cx="5646737" cy="5753100"/>
          </a:xfrm>
          <a:solidFill>
            <a:schemeClr val="bg2"/>
          </a:solidFill>
          <a:ln w="381000" cap="flat">
            <a:noFill/>
            <a:miter lim="800000"/>
          </a:ln>
        </p:spPr>
        <p:txBody>
          <a:bodyPr anchor="ctr"/>
          <a:lstStyle>
            <a:lvl1pPr marL="0" indent="0" algn="ctr">
              <a:buNone/>
              <a:defRPr/>
            </a:lvl1pPr>
          </a:lstStyle>
          <a:p>
            <a:r>
              <a:rPr lang="en-US"/>
              <a:t>Click icon to add picture</a:t>
            </a:r>
          </a:p>
        </p:txBody>
      </p:sp>
      <p:sp>
        <p:nvSpPr>
          <p:cNvPr id="14" name="Text Placeholder 16">
            <a:extLst>
              <a:ext uri="{FF2B5EF4-FFF2-40B4-BE49-F238E27FC236}">
                <a16:creationId xmlns:a16="http://schemas.microsoft.com/office/drawing/2014/main" id="{27A8B0AB-4BFE-B54B-8BC0-EC8B0456E026}"/>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6" name="Text Placeholder 16">
            <a:extLst>
              <a:ext uri="{FF2B5EF4-FFF2-40B4-BE49-F238E27FC236}">
                <a16:creationId xmlns:a16="http://schemas.microsoft.com/office/drawing/2014/main" id="{6EAD0EED-C714-3E45-B9E1-7B7F0A424672}"/>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7" name="Text Placeholder 16">
            <a:extLst>
              <a:ext uri="{FF2B5EF4-FFF2-40B4-BE49-F238E27FC236}">
                <a16:creationId xmlns:a16="http://schemas.microsoft.com/office/drawing/2014/main" id="{3CD74F64-9C0A-C040-82FD-59EC43570200}"/>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Tree>
    <p:extLst>
      <p:ext uri="{BB962C8B-B14F-4D97-AF65-F5344CB8AC3E}">
        <p14:creationId xmlns:p14="http://schemas.microsoft.com/office/powerpoint/2010/main" val="158818465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Numbers &amp; fact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6000" y="2445272"/>
            <a:ext cx="2674800" cy="697812"/>
          </a:xfrm>
        </p:spPr>
        <p:txBody>
          <a:bodyPr lIns="0" tIns="0" rIns="182880">
            <a:noAutofit/>
          </a:bodyPr>
          <a:lstStyle>
            <a:lvl1pPr marL="0" indent="0">
              <a:lnSpc>
                <a:spcPct val="100000"/>
              </a:lnSpc>
              <a:spcBef>
                <a:spcPts val="200"/>
              </a:spcBef>
              <a:buNone/>
              <a:defRPr sz="4800" b="1" i="0" spc="40" baseline="0">
                <a:solidFill>
                  <a:schemeClr val="accent1"/>
                </a:solidFill>
              </a:defRPr>
            </a:lvl1pPr>
            <a:lvl2pPr>
              <a:defRPr sz="2000"/>
            </a:lvl2pPr>
            <a:lvl3pPr>
              <a:defRPr sz="1800"/>
            </a:lvl3pPr>
            <a:lvl4pPr>
              <a:defRPr sz="1600"/>
            </a:lvl4pPr>
            <a:lvl5pPr>
              <a:defRPr sz="1600"/>
            </a:lvl5pPr>
          </a:lstStyle>
          <a:p>
            <a:pPr lvl="0"/>
            <a:r>
              <a:rPr lang="en-US" dirty="0"/>
              <a:t>10000%</a:t>
            </a:r>
          </a:p>
        </p:txBody>
      </p:sp>
      <p:sp>
        <p:nvSpPr>
          <p:cNvPr id="14" name="Text Placeholder 16">
            <a:extLst>
              <a:ext uri="{FF2B5EF4-FFF2-40B4-BE49-F238E27FC236}">
                <a16:creationId xmlns:a16="http://schemas.microsoft.com/office/drawing/2014/main" id="{FFD47311-B6AE-7B43-AF5F-C29DB3A4CFA6}"/>
              </a:ext>
            </a:extLst>
          </p:cNvPr>
          <p:cNvSpPr>
            <a:spLocks noGrp="1"/>
          </p:cNvSpPr>
          <p:nvPr>
            <p:ph type="body" sz="quarter" idx="23" hasCustomPrompt="1"/>
          </p:nvPr>
        </p:nvSpPr>
        <p:spPr>
          <a:xfrm>
            <a:off x="3274400" y="2445272"/>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16" name="Text Placeholder 16">
            <a:extLst>
              <a:ext uri="{FF2B5EF4-FFF2-40B4-BE49-F238E27FC236}">
                <a16:creationId xmlns:a16="http://schemas.microsoft.com/office/drawing/2014/main" id="{CE589445-5E9B-734F-AD7E-266D4DA94BBA}"/>
              </a:ext>
            </a:extLst>
          </p:cNvPr>
          <p:cNvSpPr>
            <a:spLocks noGrp="1"/>
          </p:cNvSpPr>
          <p:nvPr>
            <p:ph type="body" sz="quarter" idx="25" hasCustomPrompt="1"/>
          </p:nvPr>
        </p:nvSpPr>
        <p:spPr>
          <a:xfrm>
            <a:off x="6242800" y="2445272"/>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20" name="Text Placeholder 16">
            <a:extLst>
              <a:ext uri="{FF2B5EF4-FFF2-40B4-BE49-F238E27FC236}">
                <a16:creationId xmlns:a16="http://schemas.microsoft.com/office/drawing/2014/main" id="{87299852-2DF6-C143-BAA8-83B9E3D564E7}"/>
              </a:ext>
            </a:extLst>
          </p:cNvPr>
          <p:cNvSpPr>
            <a:spLocks noGrp="1"/>
          </p:cNvSpPr>
          <p:nvPr>
            <p:ph type="body" sz="quarter" idx="27" hasCustomPrompt="1"/>
          </p:nvPr>
        </p:nvSpPr>
        <p:spPr>
          <a:xfrm>
            <a:off x="9211200" y="2445272"/>
            <a:ext cx="2674800" cy="697812"/>
          </a:xfrm>
        </p:spPr>
        <p:txBody>
          <a:bodyPr lIns="0" tIns="0" rIns="182880">
            <a:noAutofit/>
          </a:bodyPr>
          <a:lstStyle>
            <a:lvl1pPr marL="0" marR="0" indent="0" algn="l" defTabSz="914400" rtl="0" eaLnBrk="1" fontAlgn="auto" latinLnBrk="0" hangingPunct="1">
              <a:lnSpc>
                <a:spcPct val="100000"/>
              </a:lnSpc>
              <a:spcBef>
                <a:spcPts val="200"/>
              </a:spcBef>
              <a:spcAft>
                <a:spcPts val="0"/>
              </a:spcAft>
              <a:buClrTx/>
              <a:buSzTx/>
              <a:buFont typeface="Arial" panose="020B0604020202020204" pitchFamily="34" charset="0"/>
              <a:buNone/>
              <a:tabLst/>
              <a:defRPr sz="4800" b="1" i="0" spc="40" baseline="0">
                <a:solidFill>
                  <a:schemeClr val="tx2"/>
                </a:solidFill>
              </a:defRPr>
            </a:lvl1pPr>
            <a:lvl2pPr>
              <a:defRPr sz="2000"/>
            </a:lvl2pPr>
            <a:lvl3pPr>
              <a:defRPr sz="1800"/>
            </a:lvl3pPr>
            <a:lvl4pPr>
              <a:defRPr sz="1600"/>
            </a:lvl4pPr>
            <a:lvl5pPr>
              <a:defRPr sz="1600"/>
            </a:lvl5pPr>
          </a:lstStyle>
          <a:p>
            <a:pPr marL="0" marR="0" lvl="0" indent="0" algn="l" defTabSz="914400" rtl="0" eaLnBrk="1" fontAlgn="auto" latinLnBrk="0" hangingPunct="1">
              <a:lnSpc>
                <a:spcPct val="100000"/>
              </a:lnSpc>
              <a:spcBef>
                <a:spcPts val="200"/>
              </a:spcBef>
              <a:spcAft>
                <a:spcPts val="0"/>
              </a:spcAft>
              <a:buClrTx/>
              <a:buSzTx/>
              <a:buFont typeface="Arial" panose="020B0604020202020204" pitchFamily="34" charset="0"/>
              <a:buNone/>
              <a:tabLst/>
              <a:defRPr/>
            </a:pPr>
            <a:r>
              <a:rPr lang="en-US" dirty="0"/>
              <a:t>10000%</a:t>
            </a:r>
          </a:p>
        </p:txBody>
      </p:sp>
      <p:sp>
        <p:nvSpPr>
          <p:cNvPr id="30" name="Text Placeholder 16">
            <a:extLst>
              <a:ext uri="{FF2B5EF4-FFF2-40B4-BE49-F238E27FC236}">
                <a16:creationId xmlns:a16="http://schemas.microsoft.com/office/drawing/2014/main" id="{86176603-47FE-F942-AB24-60820BDF582D}"/>
              </a:ext>
            </a:extLst>
          </p:cNvPr>
          <p:cNvSpPr>
            <a:spLocks noGrp="1"/>
          </p:cNvSpPr>
          <p:nvPr>
            <p:ph type="body" sz="quarter" idx="37" hasCustomPrompt="1"/>
          </p:nvPr>
        </p:nvSpPr>
        <p:spPr>
          <a:xfrm>
            <a:off x="304800" y="1565687"/>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31" name="Text Placeholder 16">
            <a:extLst>
              <a:ext uri="{FF2B5EF4-FFF2-40B4-BE49-F238E27FC236}">
                <a16:creationId xmlns:a16="http://schemas.microsoft.com/office/drawing/2014/main" id="{0DB241DA-A3BE-4F4D-998C-A588CE3E61CD}"/>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32" name="Text Placeholder 16">
            <a:extLst>
              <a:ext uri="{FF2B5EF4-FFF2-40B4-BE49-F238E27FC236}">
                <a16:creationId xmlns:a16="http://schemas.microsoft.com/office/drawing/2014/main" id="{9433D0B3-6888-B446-8894-3B23E987168E}"/>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33" name="Text Placeholder 9">
            <a:extLst>
              <a:ext uri="{FF2B5EF4-FFF2-40B4-BE49-F238E27FC236}">
                <a16:creationId xmlns:a16="http://schemas.microsoft.com/office/drawing/2014/main" id="{BA8A7BC3-C0BC-0044-8269-B7C7821CB142}"/>
              </a:ext>
            </a:extLst>
          </p:cNvPr>
          <p:cNvSpPr>
            <a:spLocks noGrp="1"/>
          </p:cNvSpPr>
          <p:nvPr>
            <p:ph type="body" sz="quarter" idx="41"/>
          </p:nvPr>
        </p:nvSpPr>
        <p:spPr>
          <a:xfrm>
            <a:off x="306000" y="3141629"/>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34" name="Text Placeholder 9">
            <a:extLst>
              <a:ext uri="{FF2B5EF4-FFF2-40B4-BE49-F238E27FC236}">
                <a16:creationId xmlns:a16="http://schemas.microsoft.com/office/drawing/2014/main" id="{92DE8D5F-60B2-2D4B-ACE4-ED7952F4095F}"/>
              </a:ext>
            </a:extLst>
          </p:cNvPr>
          <p:cNvSpPr>
            <a:spLocks noGrp="1"/>
          </p:cNvSpPr>
          <p:nvPr>
            <p:ph type="body" sz="quarter" idx="42"/>
          </p:nvPr>
        </p:nvSpPr>
        <p:spPr>
          <a:xfrm>
            <a:off x="3273897" y="3141629"/>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35" name="Text Placeholder 9">
            <a:extLst>
              <a:ext uri="{FF2B5EF4-FFF2-40B4-BE49-F238E27FC236}">
                <a16:creationId xmlns:a16="http://schemas.microsoft.com/office/drawing/2014/main" id="{CB135F2B-9C94-0D41-B21B-69C3D2ADC9AC}"/>
              </a:ext>
            </a:extLst>
          </p:cNvPr>
          <p:cNvSpPr>
            <a:spLocks noGrp="1"/>
          </p:cNvSpPr>
          <p:nvPr>
            <p:ph type="body" sz="quarter" idx="43"/>
          </p:nvPr>
        </p:nvSpPr>
        <p:spPr>
          <a:xfrm>
            <a:off x="6241794" y="3141629"/>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36" name="Text Placeholder 9">
            <a:extLst>
              <a:ext uri="{FF2B5EF4-FFF2-40B4-BE49-F238E27FC236}">
                <a16:creationId xmlns:a16="http://schemas.microsoft.com/office/drawing/2014/main" id="{A4EB4D23-879C-A245-B469-B26C49FF10F8}"/>
              </a:ext>
            </a:extLst>
          </p:cNvPr>
          <p:cNvSpPr>
            <a:spLocks noGrp="1"/>
          </p:cNvSpPr>
          <p:nvPr>
            <p:ph type="body" sz="quarter" idx="44"/>
          </p:nvPr>
        </p:nvSpPr>
        <p:spPr>
          <a:xfrm>
            <a:off x="9209692" y="3141629"/>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1" name="Text Placeholder 16">
            <a:extLst>
              <a:ext uri="{FF2B5EF4-FFF2-40B4-BE49-F238E27FC236}">
                <a16:creationId xmlns:a16="http://schemas.microsoft.com/office/drawing/2014/main" id="{A6098B52-A41F-7441-9C08-41C530CEDE8E}"/>
              </a:ext>
            </a:extLst>
          </p:cNvPr>
          <p:cNvSpPr>
            <a:spLocks noGrp="1"/>
          </p:cNvSpPr>
          <p:nvPr>
            <p:ph type="body" sz="quarter" idx="45" hasCustomPrompt="1"/>
          </p:nvPr>
        </p:nvSpPr>
        <p:spPr>
          <a:xfrm>
            <a:off x="306000" y="4360078"/>
            <a:ext cx="2674800" cy="697812"/>
          </a:xfrm>
        </p:spPr>
        <p:txBody>
          <a:bodyPr lIns="0" tIns="0" rIns="182880">
            <a:noAutofit/>
          </a:bodyPr>
          <a:lstStyle>
            <a:lvl1pPr marL="0" indent="0">
              <a:lnSpc>
                <a:spcPct val="100000"/>
              </a:lnSpc>
              <a:spcBef>
                <a:spcPts val="200"/>
              </a:spcBef>
              <a:buNone/>
              <a:defRPr sz="4800" b="1" i="0" spc="40" baseline="0">
                <a:solidFill>
                  <a:schemeClr val="accent1"/>
                </a:solidFill>
              </a:defRPr>
            </a:lvl1pPr>
            <a:lvl2pPr>
              <a:defRPr sz="2000"/>
            </a:lvl2pPr>
            <a:lvl3pPr>
              <a:defRPr sz="1800"/>
            </a:lvl3pPr>
            <a:lvl4pPr>
              <a:defRPr sz="1600"/>
            </a:lvl4pPr>
            <a:lvl5pPr>
              <a:defRPr sz="1600"/>
            </a:lvl5pPr>
          </a:lstStyle>
          <a:p>
            <a:pPr lvl="0"/>
            <a:r>
              <a:rPr lang="en-US" dirty="0"/>
              <a:t>10000%</a:t>
            </a:r>
          </a:p>
        </p:txBody>
      </p:sp>
      <p:sp>
        <p:nvSpPr>
          <p:cNvPr id="42" name="Text Placeholder 16">
            <a:extLst>
              <a:ext uri="{FF2B5EF4-FFF2-40B4-BE49-F238E27FC236}">
                <a16:creationId xmlns:a16="http://schemas.microsoft.com/office/drawing/2014/main" id="{53B3B310-2301-C941-841D-E3C312146972}"/>
              </a:ext>
            </a:extLst>
          </p:cNvPr>
          <p:cNvSpPr>
            <a:spLocks noGrp="1"/>
          </p:cNvSpPr>
          <p:nvPr>
            <p:ph type="body" sz="quarter" idx="46" hasCustomPrompt="1"/>
          </p:nvPr>
        </p:nvSpPr>
        <p:spPr>
          <a:xfrm>
            <a:off x="3274400" y="4360078"/>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43" name="Text Placeholder 16">
            <a:extLst>
              <a:ext uri="{FF2B5EF4-FFF2-40B4-BE49-F238E27FC236}">
                <a16:creationId xmlns:a16="http://schemas.microsoft.com/office/drawing/2014/main" id="{F85946B3-1902-5D40-A2C0-2F6DD17900E4}"/>
              </a:ext>
            </a:extLst>
          </p:cNvPr>
          <p:cNvSpPr>
            <a:spLocks noGrp="1"/>
          </p:cNvSpPr>
          <p:nvPr>
            <p:ph type="body" sz="quarter" idx="47" hasCustomPrompt="1"/>
          </p:nvPr>
        </p:nvSpPr>
        <p:spPr>
          <a:xfrm>
            <a:off x="6242800" y="4360078"/>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44" name="Text Placeholder 16">
            <a:extLst>
              <a:ext uri="{FF2B5EF4-FFF2-40B4-BE49-F238E27FC236}">
                <a16:creationId xmlns:a16="http://schemas.microsoft.com/office/drawing/2014/main" id="{6C83370B-8A43-0349-B8CA-1CED5D84092C}"/>
              </a:ext>
            </a:extLst>
          </p:cNvPr>
          <p:cNvSpPr>
            <a:spLocks noGrp="1"/>
          </p:cNvSpPr>
          <p:nvPr>
            <p:ph type="body" sz="quarter" idx="48" hasCustomPrompt="1"/>
          </p:nvPr>
        </p:nvSpPr>
        <p:spPr>
          <a:xfrm>
            <a:off x="9211200" y="4360078"/>
            <a:ext cx="2674800" cy="697812"/>
          </a:xfrm>
        </p:spPr>
        <p:txBody>
          <a:bodyPr lIns="0" tIns="0" rIns="182880">
            <a:noAutofit/>
          </a:bodyPr>
          <a:lstStyle>
            <a:lvl1pPr marL="0" marR="0" indent="0" algn="l" defTabSz="914400" rtl="0" eaLnBrk="1" fontAlgn="auto" latinLnBrk="0" hangingPunct="1">
              <a:lnSpc>
                <a:spcPct val="100000"/>
              </a:lnSpc>
              <a:spcBef>
                <a:spcPts val="200"/>
              </a:spcBef>
              <a:spcAft>
                <a:spcPts val="0"/>
              </a:spcAft>
              <a:buClrTx/>
              <a:buSzTx/>
              <a:buFont typeface="Arial" panose="020B0604020202020204" pitchFamily="34" charset="0"/>
              <a:buNone/>
              <a:tabLst/>
              <a:defRPr sz="4800" b="1" i="0" spc="40" baseline="0">
                <a:solidFill>
                  <a:schemeClr val="tx2"/>
                </a:solidFill>
              </a:defRPr>
            </a:lvl1pPr>
            <a:lvl2pPr>
              <a:defRPr sz="2000"/>
            </a:lvl2pPr>
            <a:lvl3pPr>
              <a:defRPr sz="1800"/>
            </a:lvl3pPr>
            <a:lvl4pPr>
              <a:defRPr sz="1600"/>
            </a:lvl4pPr>
            <a:lvl5pPr>
              <a:defRPr sz="1600"/>
            </a:lvl5pPr>
          </a:lstStyle>
          <a:p>
            <a:pPr marL="0" marR="0" lvl="0" indent="0" algn="l" defTabSz="914400" rtl="0" eaLnBrk="1" fontAlgn="auto" latinLnBrk="0" hangingPunct="1">
              <a:lnSpc>
                <a:spcPct val="100000"/>
              </a:lnSpc>
              <a:spcBef>
                <a:spcPts val="200"/>
              </a:spcBef>
              <a:spcAft>
                <a:spcPts val="0"/>
              </a:spcAft>
              <a:buClrTx/>
              <a:buSzTx/>
              <a:buFont typeface="Arial" panose="020B0604020202020204" pitchFamily="34" charset="0"/>
              <a:buNone/>
              <a:tabLst/>
              <a:defRPr/>
            </a:pPr>
            <a:r>
              <a:rPr lang="en-US" dirty="0"/>
              <a:t>10000%</a:t>
            </a:r>
          </a:p>
        </p:txBody>
      </p:sp>
      <p:sp>
        <p:nvSpPr>
          <p:cNvPr id="45" name="Text Placeholder 9">
            <a:extLst>
              <a:ext uri="{FF2B5EF4-FFF2-40B4-BE49-F238E27FC236}">
                <a16:creationId xmlns:a16="http://schemas.microsoft.com/office/drawing/2014/main" id="{E9BB6210-43CC-8740-A76D-DE385DAA5214}"/>
              </a:ext>
            </a:extLst>
          </p:cNvPr>
          <p:cNvSpPr>
            <a:spLocks noGrp="1"/>
          </p:cNvSpPr>
          <p:nvPr>
            <p:ph type="body" sz="quarter" idx="49"/>
          </p:nvPr>
        </p:nvSpPr>
        <p:spPr>
          <a:xfrm>
            <a:off x="306000" y="5056435"/>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6" name="Text Placeholder 9">
            <a:extLst>
              <a:ext uri="{FF2B5EF4-FFF2-40B4-BE49-F238E27FC236}">
                <a16:creationId xmlns:a16="http://schemas.microsoft.com/office/drawing/2014/main" id="{97AE966B-E30F-1B43-AB16-246C5D0C44BB}"/>
              </a:ext>
            </a:extLst>
          </p:cNvPr>
          <p:cNvSpPr>
            <a:spLocks noGrp="1"/>
          </p:cNvSpPr>
          <p:nvPr>
            <p:ph type="body" sz="quarter" idx="50"/>
          </p:nvPr>
        </p:nvSpPr>
        <p:spPr>
          <a:xfrm>
            <a:off x="3273897" y="5056435"/>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7" name="Text Placeholder 9">
            <a:extLst>
              <a:ext uri="{FF2B5EF4-FFF2-40B4-BE49-F238E27FC236}">
                <a16:creationId xmlns:a16="http://schemas.microsoft.com/office/drawing/2014/main" id="{C49DF194-77D0-3345-8D74-B29D2146D306}"/>
              </a:ext>
            </a:extLst>
          </p:cNvPr>
          <p:cNvSpPr>
            <a:spLocks noGrp="1"/>
          </p:cNvSpPr>
          <p:nvPr>
            <p:ph type="body" sz="quarter" idx="51"/>
          </p:nvPr>
        </p:nvSpPr>
        <p:spPr>
          <a:xfrm>
            <a:off x="6241794" y="5056435"/>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8" name="Text Placeholder 9">
            <a:extLst>
              <a:ext uri="{FF2B5EF4-FFF2-40B4-BE49-F238E27FC236}">
                <a16:creationId xmlns:a16="http://schemas.microsoft.com/office/drawing/2014/main" id="{22F87BA2-E9B9-1048-B905-68ED7DEAF070}"/>
              </a:ext>
            </a:extLst>
          </p:cNvPr>
          <p:cNvSpPr>
            <a:spLocks noGrp="1"/>
          </p:cNvSpPr>
          <p:nvPr>
            <p:ph type="body" sz="quarter" idx="52"/>
          </p:nvPr>
        </p:nvSpPr>
        <p:spPr>
          <a:xfrm>
            <a:off x="9209692" y="5056435"/>
            <a:ext cx="2674800" cy="10531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23442385"/>
      </p:ext>
    </p:extLst>
  </p:cSld>
  <p:clrMapOvr>
    <a:masterClrMapping/>
  </p:clrMapOvr>
  <p:extLst>
    <p:ext uri="{DCECCB84-F9BA-43D5-87BE-67443E8EF086}">
      <p15:sldGuideLst xmlns:p15="http://schemas.microsoft.com/office/powerpoint/2012/main">
        <p15:guide id="1" pos="2016">
          <p15:clr>
            <a:srgbClr val="FBAE40"/>
          </p15:clr>
        </p15:guide>
        <p15:guide id="2" pos="5664">
          <p15:clr>
            <a:srgbClr val="FBAE40"/>
          </p15:clr>
        </p15:guide>
        <p15:guide id="3" orient="horz" pos="2409">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Numbers &amp; facts with table">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71CF9012-FAE7-4642-A1B0-B9E8A16167F6}"/>
              </a:ext>
            </a:extLst>
          </p:cNvPr>
          <p:cNvSpPr/>
          <p:nvPr userDrawn="1"/>
        </p:nvSpPr>
        <p:spPr>
          <a:xfrm>
            <a:off x="8991599" y="2403639"/>
            <a:ext cx="2895601" cy="38048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30" name="Text Placeholder 16">
            <a:extLst>
              <a:ext uri="{FF2B5EF4-FFF2-40B4-BE49-F238E27FC236}">
                <a16:creationId xmlns:a16="http://schemas.microsoft.com/office/drawing/2014/main" id="{66D6051E-2167-124A-A2D5-8AC65CDA23CC}"/>
              </a:ext>
            </a:extLst>
          </p:cNvPr>
          <p:cNvSpPr>
            <a:spLocks noGrp="1"/>
          </p:cNvSpPr>
          <p:nvPr>
            <p:ph type="body" sz="quarter" idx="27" hasCustomPrompt="1"/>
          </p:nvPr>
        </p:nvSpPr>
        <p:spPr>
          <a:xfrm>
            <a:off x="9137560" y="2568071"/>
            <a:ext cx="2617292" cy="319085"/>
          </a:xfrm>
        </p:spPr>
        <p:txBody>
          <a:bodyPr lIns="0" tIns="0" rIns="182880">
            <a:noAutofit/>
          </a:bodyPr>
          <a:lstStyle>
            <a:lvl1pPr marL="0" indent="0">
              <a:lnSpc>
                <a:spcPct val="100000"/>
              </a:lnSpc>
              <a:spcBef>
                <a:spcPts val="200"/>
              </a:spcBef>
              <a:buNone/>
              <a:defRPr sz="2000" b="0" i="0" spc="0" baseline="0">
                <a:solidFill>
                  <a:schemeClr val="bg1"/>
                </a:solidFill>
              </a:defRPr>
            </a:lvl1pPr>
            <a:lvl2pPr>
              <a:defRPr sz="2000"/>
            </a:lvl2pPr>
            <a:lvl3pPr>
              <a:defRPr sz="1800"/>
            </a:lvl3pPr>
            <a:lvl4pPr>
              <a:defRPr sz="1600"/>
            </a:lvl4pPr>
            <a:lvl5pPr>
              <a:defRPr sz="1600"/>
            </a:lvl5pPr>
          </a:lstStyle>
          <a:p>
            <a:pPr lvl="0"/>
            <a:r>
              <a:rPr lang="en-US" dirty="0"/>
              <a:t>Table Heading</a:t>
            </a:r>
          </a:p>
        </p:txBody>
      </p:sp>
      <p:sp>
        <p:nvSpPr>
          <p:cNvPr id="31" name="Text Placeholder 16">
            <a:extLst>
              <a:ext uri="{FF2B5EF4-FFF2-40B4-BE49-F238E27FC236}">
                <a16:creationId xmlns:a16="http://schemas.microsoft.com/office/drawing/2014/main" id="{0081DA7B-2B03-DD4C-A9C3-DD3A386C97D4}"/>
              </a:ext>
            </a:extLst>
          </p:cNvPr>
          <p:cNvSpPr>
            <a:spLocks noGrp="1"/>
          </p:cNvSpPr>
          <p:nvPr>
            <p:ph type="body" sz="quarter" idx="28" hasCustomPrompt="1"/>
          </p:nvPr>
        </p:nvSpPr>
        <p:spPr>
          <a:xfrm>
            <a:off x="9137560" y="2887156"/>
            <a:ext cx="2617292" cy="571500"/>
          </a:xfrm>
        </p:spPr>
        <p:txBody>
          <a:bodyPr lIns="0" tIns="0" rIns="274320">
            <a:noAutofit/>
          </a:bodyPr>
          <a:lstStyle>
            <a:lvl1pPr marL="0" indent="0">
              <a:lnSpc>
                <a:spcPts val="2000"/>
              </a:lnSpc>
              <a:spcBef>
                <a:spcPts val="200"/>
              </a:spcBef>
              <a:buNone/>
              <a:defRPr sz="1400" b="0" i="0" spc="0" baseline="0">
                <a:solidFill>
                  <a:schemeClr val="bg1"/>
                </a:solidFill>
              </a:defRPr>
            </a:lvl1pPr>
            <a:lvl2pPr>
              <a:defRPr sz="2000"/>
            </a:lvl2pPr>
            <a:lvl3pPr>
              <a:defRPr sz="1800"/>
            </a:lvl3pPr>
            <a:lvl4pPr>
              <a:defRPr sz="1600"/>
            </a:lvl4pPr>
            <a:lvl5pPr>
              <a:defRPr sz="1600"/>
            </a:lvl5pPr>
          </a:lstStyle>
          <a:p>
            <a:pPr lvl="0"/>
            <a:r>
              <a:rPr lang="en-US"/>
              <a:t>Text here</a:t>
            </a:r>
          </a:p>
        </p:txBody>
      </p:sp>
      <p:sp>
        <p:nvSpPr>
          <p:cNvPr id="3" name="Table Placeholder 2">
            <a:extLst>
              <a:ext uri="{FF2B5EF4-FFF2-40B4-BE49-F238E27FC236}">
                <a16:creationId xmlns:a16="http://schemas.microsoft.com/office/drawing/2014/main" id="{8318AD0B-16A8-A940-9FBB-F09B12CE8435}"/>
              </a:ext>
            </a:extLst>
          </p:cNvPr>
          <p:cNvSpPr>
            <a:spLocks noGrp="1"/>
          </p:cNvSpPr>
          <p:nvPr>
            <p:ph type="tbl" sz="quarter" idx="35"/>
          </p:nvPr>
        </p:nvSpPr>
        <p:spPr>
          <a:xfrm>
            <a:off x="9137560" y="3668208"/>
            <a:ext cx="2617291" cy="2374417"/>
          </a:xfrm>
        </p:spPr>
        <p:txBody>
          <a:bodyPr anchor="ctr">
            <a:noAutofit/>
          </a:bodyPr>
          <a:lstStyle>
            <a:lvl1pPr marL="0" indent="0" algn="ctr">
              <a:buNone/>
              <a:defRPr>
                <a:solidFill>
                  <a:schemeClr val="bg1"/>
                </a:solidFill>
              </a:defRPr>
            </a:lvl1pPr>
          </a:lstStyle>
          <a:p>
            <a:r>
              <a:rPr lang="en-US"/>
              <a:t>Click icon to add table</a:t>
            </a:r>
          </a:p>
        </p:txBody>
      </p:sp>
      <p:sp>
        <p:nvSpPr>
          <p:cNvPr id="66" name="Text Placeholder 16">
            <a:extLst>
              <a:ext uri="{FF2B5EF4-FFF2-40B4-BE49-F238E27FC236}">
                <a16:creationId xmlns:a16="http://schemas.microsoft.com/office/drawing/2014/main" id="{AC41CDDA-926D-FA47-8AF6-A155074DA9D3}"/>
              </a:ext>
            </a:extLst>
          </p:cNvPr>
          <p:cNvSpPr>
            <a:spLocks noGrp="1"/>
          </p:cNvSpPr>
          <p:nvPr>
            <p:ph type="body" sz="quarter" idx="38" hasCustomPrompt="1"/>
          </p:nvPr>
        </p:nvSpPr>
        <p:spPr>
          <a:xfrm>
            <a:off x="305007" y="1914654"/>
            <a:ext cx="5646531" cy="319085"/>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Header 1</a:t>
            </a:r>
          </a:p>
        </p:txBody>
      </p:sp>
      <p:sp>
        <p:nvSpPr>
          <p:cNvPr id="67" name="Text Placeholder 16">
            <a:extLst>
              <a:ext uri="{FF2B5EF4-FFF2-40B4-BE49-F238E27FC236}">
                <a16:creationId xmlns:a16="http://schemas.microsoft.com/office/drawing/2014/main" id="{0D435F03-2B07-F34C-B0D5-D53FAD9FD210}"/>
              </a:ext>
            </a:extLst>
          </p:cNvPr>
          <p:cNvSpPr>
            <a:spLocks noGrp="1"/>
          </p:cNvSpPr>
          <p:nvPr>
            <p:ph type="body" sz="quarter" idx="39" hasCustomPrompt="1"/>
          </p:nvPr>
        </p:nvSpPr>
        <p:spPr>
          <a:xfrm>
            <a:off x="304801" y="2250235"/>
            <a:ext cx="5652729" cy="435009"/>
          </a:xfrm>
        </p:spPr>
        <p:txBody>
          <a:bodyPr lIns="0" tIns="0" rIns="274320">
            <a:noAutofit/>
          </a:bodyPr>
          <a:lstStyle>
            <a:lvl1pPr marL="0" indent="0">
              <a:lnSpc>
                <a:spcPts val="2000"/>
              </a:lnSpc>
              <a:spcBef>
                <a:spcPts val="200"/>
              </a:spcBef>
              <a:buNone/>
              <a:defRPr sz="1400" b="0" i="0" spc="0" baseline="0">
                <a:solidFill>
                  <a:schemeClr val="tx1"/>
                </a:solidFill>
              </a:defRPr>
            </a:lvl1pPr>
            <a:lvl2pPr>
              <a:defRPr sz="2000"/>
            </a:lvl2pPr>
            <a:lvl3pPr>
              <a:defRPr sz="1800"/>
            </a:lvl3pPr>
            <a:lvl4pPr>
              <a:defRPr sz="1600"/>
            </a:lvl4pPr>
            <a:lvl5pPr>
              <a:defRPr sz="1600"/>
            </a:lvl5pPr>
          </a:lstStyle>
          <a:p>
            <a:pPr lvl="0"/>
            <a:r>
              <a:rPr lang="en-US" dirty="0"/>
              <a:t>Text here</a:t>
            </a:r>
          </a:p>
        </p:txBody>
      </p:sp>
      <p:sp>
        <p:nvSpPr>
          <p:cNvPr id="25" name="Text Placeholder 16">
            <a:extLst>
              <a:ext uri="{FF2B5EF4-FFF2-40B4-BE49-F238E27FC236}">
                <a16:creationId xmlns:a16="http://schemas.microsoft.com/office/drawing/2014/main" id="{B9C000EB-7EB2-E940-90CE-71ABB5EDF0C6}"/>
              </a:ext>
            </a:extLst>
          </p:cNvPr>
          <p:cNvSpPr>
            <a:spLocks noGrp="1"/>
          </p:cNvSpPr>
          <p:nvPr>
            <p:ph type="body" sz="quarter" idx="40" hasCustomPrompt="1"/>
          </p:nvPr>
        </p:nvSpPr>
        <p:spPr>
          <a:xfrm>
            <a:off x="304800" y="1565686"/>
            <a:ext cx="5646738" cy="36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26" name="Text Placeholder 16">
            <a:extLst>
              <a:ext uri="{FF2B5EF4-FFF2-40B4-BE49-F238E27FC236}">
                <a16:creationId xmlns:a16="http://schemas.microsoft.com/office/drawing/2014/main" id="{8970A54A-AF7C-1343-A9A2-1F18652BFAC1}"/>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7" name="Text Placeholder 16">
            <a:extLst>
              <a:ext uri="{FF2B5EF4-FFF2-40B4-BE49-F238E27FC236}">
                <a16:creationId xmlns:a16="http://schemas.microsoft.com/office/drawing/2014/main" id="{1A3D155A-0C8C-BB45-8E2F-7677CCE788EE}"/>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35" name="Text Placeholder 16">
            <a:extLst>
              <a:ext uri="{FF2B5EF4-FFF2-40B4-BE49-F238E27FC236}">
                <a16:creationId xmlns:a16="http://schemas.microsoft.com/office/drawing/2014/main" id="{A6496595-D082-4AB2-8DA7-4FD0C2D6CD3D}"/>
              </a:ext>
            </a:extLst>
          </p:cNvPr>
          <p:cNvSpPr>
            <a:spLocks noGrp="1"/>
          </p:cNvSpPr>
          <p:nvPr>
            <p:ph type="body" sz="quarter" idx="18" hasCustomPrompt="1"/>
          </p:nvPr>
        </p:nvSpPr>
        <p:spPr>
          <a:xfrm>
            <a:off x="306000" y="2788278"/>
            <a:ext cx="2674800" cy="697812"/>
          </a:xfrm>
        </p:spPr>
        <p:txBody>
          <a:bodyPr lIns="0" tIns="0" rIns="182880">
            <a:noAutofit/>
          </a:bodyPr>
          <a:lstStyle>
            <a:lvl1pPr marL="0" indent="0">
              <a:lnSpc>
                <a:spcPct val="100000"/>
              </a:lnSpc>
              <a:spcBef>
                <a:spcPts val="200"/>
              </a:spcBef>
              <a:buNone/>
              <a:defRPr sz="4800" b="1" i="0" spc="40" baseline="0">
                <a:solidFill>
                  <a:schemeClr val="accent1"/>
                </a:solidFill>
              </a:defRPr>
            </a:lvl1pPr>
            <a:lvl2pPr>
              <a:defRPr sz="2000"/>
            </a:lvl2pPr>
            <a:lvl3pPr>
              <a:defRPr sz="1800"/>
            </a:lvl3pPr>
            <a:lvl4pPr>
              <a:defRPr sz="1600"/>
            </a:lvl4pPr>
            <a:lvl5pPr>
              <a:defRPr sz="1600"/>
            </a:lvl5pPr>
          </a:lstStyle>
          <a:p>
            <a:pPr lvl="0"/>
            <a:r>
              <a:rPr lang="en-US" dirty="0"/>
              <a:t>10000%</a:t>
            </a:r>
          </a:p>
        </p:txBody>
      </p:sp>
      <p:sp>
        <p:nvSpPr>
          <p:cNvPr id="37" name="Text Placeholder 16">
            <a:extLst>
              <a:ext uri="{FF2B5EF4-FFF2-40B4-BE49-F238E27FC236}">
                <a16:creationId xmlns:a16="http://schemas.microsoft.com/office/drawing/2014/main" id="{5247C664-3CAA-43E8-903D-B0E8663F9282}"/>
              </a:ext>
            </a:extLst>
          </p:cNvPr>
          <p:cNvSpPr>
            <a:spLocks noGrp="1"/>
          </p:cNvSpPr>
          <p:nvPr>
            <p:ph type="body" sz="quarter" idx="23" hasCustomPrompt="1"/>
          </p:nvPr>
        </p:nvSpPr>
        <p:spPr>
          <a:xfrm>
            <a:off x="3274400" y="2788278"/>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39" name="Text Placeholder 16">
            <a:extLst>
              <a:ext uri="{FF2B5EF4-FFF2-40B4-BE49-F238E27FC236}">
                <a16:creationId xmlns:a16="http://schemas.microsoft.com/office/drawing/2014/main" id="{7940A240-E829-405A-A654-A2174F37D090}"/>
              </a:ext>
            </a:extLst>
          </p:cNvPr>
          <p:cNvSpPr>
            <a:spLocks noGrp="1"/>
          </p:cNvSpPr>
          <p:nvPr>
            <p:ph type="body" sz="quarter" idx="25" hasCustomPrompt="1"/>
          </p:nvPr>
        </p:nvSpPr>
        <p:spPr>
          <a:xfrm>
            <a:off x="6242800" y="2788278"/>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46" name="Text Placeholder 9">
            <a:extLst>
              <a:ext uri="{FF2B5EF4-FFF2-40B4-BE49-F238E27FC236}">
                <a16:creationId xmlns:a16="http://schemas.microsoft.com/office/drawing/2014/main" id="{5286E806-5186-475A-B24B-50535C4825FE}"/>
              </a:ext>
            </a:extLst>
          </p:cNvPr>
          <p:cNvSpPr>
            <a:spLocks noGrp="1"/>
          </p:cNvSpPr>
          <p:nvPr>
            <p:ph type="body" sz="quarter" idx="41"/>
          </p:nvPr>
        </p:nvSpPr>
        <p:spPr>
          <a:xfrm>
            <a:off x="306000" y="3484635"/>
            <a:ext cx="2674800" cy="658459"/>
          </a:xfrm>
        </p:spPr>
        <p:txBody>
          <a:bodyPr>
            <a:noAutofit/>
          </a:bodyPr>
          <a:lstStyle/>
          <a:p>
            <a:pPr lvl="0"/>
            <a:r>
              <a:rPr lang="en-US"/>
              <a:t>Click to edit Master text styles</a:t>
            </a:r>
          </a:p>
          <a:p>
            <a:pPr lvl="1"/>
            <a:r>
              <a:rPr lang="en-US"/>
              <a:t>Second level</a:t>
            </a:r>
          </a:p>
        </p:txBody>
      </p:sp>
      <p:sp>
        <p:nvSpPr>
          <p:cNvPr id="47" name="Text Placeholder 9">
            <a:extLst>
              <a:ext uri="{FF2B5EF4-FFF2-40B4-BE49-F238E27FC236}">
                <a16:creationId xmlns:a16="http://schemas.microsoft.com/office/drawing/2014/main" id="{E822B7B2-975D-4FC5-97E6-DD50C57C580D}"/>
              </a:ext>
            </a:extLst>
          </p:cNvPr>
          <p:cNvSpPr>
            <a:spLocks noGrp="1"/>
          </p:cNvSpPr>
          <p:nvPr>
            <p:ph type="body" sz="quarter" idx="42"/>
          </p:nvPr>
        </p:nvSpPr>
        <p:spPr>
          <a:xfrm>
            <a:off x="3273897" y="3484635"/>
            <a:ext cx="2674800" cy="658459"/>
          </a:xfrm>
        </p:spPr>
        <p:txBody>
          <a:bodyPr>
            <a:noAutofit/>
          </a:bodyPr>
          <a:lstStyle/>
          <a:p>
            <a:pPr lvl="0"/>
            <a:r>
              <a:rPr lang="en-US"/>
              <a:t>Click to edit Master text styles</a:t>
            </a:r>
          </a:p>
          <a:p>
            <a:pPr lvl="1"/>
            <a:r>
              <a:rPr lang="en-US"/>
              <a:t>Second level</a:t>
            </a:r>
          </a:p>
        </p:txBody>
      </p:sp>
      <p:sp>
        <p:nvSpPr>
          <p:cNvPr id="48" name="Text Placeholder 9">
            <a:extLst>
              <a:ext uri="{FF2B5EF4-FFF2-40B4-BE49-F238E27FC236}">
                <a16:creationId xmlns:a16="http://schemas.microsoft.com/office/drawing/2014/main" id="{BF702F1F-D5DA-4677-A879-C4D5C9F0863E}"/>
              </a:ext>
            </a:extLst>
          </p:cNvPr>
          <p:cNvSpPr>
            <a:spLocks noGrp="1"/>
          </p:cNvSpPr>
          <p:nvPr>
            <p:ph type="body" sz="quarter" idx="43"/>
          </p:nvPr>
        </p:nvSpPr>
        <p:spPr>
          <a:xfrm>
            <a:off x="6241794" y="3484635"/>
            <a:ext cx="2674800" cy="658459"/>
          </a:xfrm>
        </p:spPr>
        <p:txBody>
          <a:bodyPr>
            <a:noAutofit/>
          </a:bodyPr>
          <a:lstStyle/>
          <a:p>
            <a:pPr lvl="0"/>
            <a:r>
              <a:rPr lang="en-US"/>
              <a:t>Click to edit Master text styles</a:t>
            </a:r>
          </a:p>
          <a:p>
            <a:pPr lvl="1"/>
            <a:r>
              <a:rPr lang="en-US"/>
              <a:t>Second level</a:t>
            </a:r>
          </a:p>
        </p:txBody>
      </p:sp>
      <p:sp>
        <p:nvSpPr>
          <p:cNvPr id="49" name="Text Placeholder 16">
            <a:extLst>
              <a:ext uri="{FF2B5EF4-FFF2-40B4-BE49-F238E27FC236}">
                <a16:creationId xmlns:a16="http://schemas.microsoft.com/office/drawing/2014/main" id="{09A9E062-5FB0-4E1F-9104-8A94FC5C86AD}"/>
              </a:ext>
            </a:extLst>
          </p:cNvPr>
          <p:cNvSpPr>
            <a:spLocks noGrp="1"/>
          </p:cNvSpPr>
          <p:nvPr>
            <p:ph type="body" sz="quarter" idx="45" hasCustomPrompt="1"/>
          </p:nvPr>
        </p:nvSpPr>
        <p:spPr>
          <a:xfrm>
            <a:off x="306000" y="4703084"/>
            <a:ext cx="2674800" cy="697812"/>
          </a:xfrm>
        </p:spPr>
        <p:txBody>
          <a:bodyPr lIns="0" tIns="0" rIns="182880">
            <a:noAutofit/>
          </a:bodyPr>
          <a:lstStyle>
            <a:lvl1pPr marL="0" indent="0">
              <a:lnSpc>
                <a:spcPct val="100000"/>
              </a:lnSpc>
              <a:spcBef>
                <a:spcPts val="200"/>
              </a:spcBef>
              <a:buNone/>
              <a:defRPr sz="4800" b="1" i="0" spc="40" baseline="0">
                <a:solidFill>
                  <a:schemeClr val="accent1"/>
                </a:solidFill>
              </a:defRPr>
            </a:lvl1pPr>
            <a:lvl2pPr>
              <a:defRPr sz="2000"/>
            </a:lvl2pPr>
            <a:lvl3pPr>
              <a:defRPr sz="1800"/>
            </a:lvl3pPr>
            <a:lvl4pPr>
              <a:defRPr sz="1600"/>
            </a:lvl4pPr>
            <a:lvl5pPr>
              <a:defRPr sz="1600"/>
            </a:lvl5pPr>
          </a:lstStyle>
          <a:p>
            <a:pPr lvl="0"/>
            <a:r>
              <a:rPr lang="en-US" dirty="0"/>
              <a:t>10000%</a:t>
            </a:r>
          </a:p>
        </p:txBody>
      </p:sp>
      <p:sp>
        <p:nvSpPr>
          <p:cNvPr id="50" name="Text Placeholder 16">
            <a:extLst>
              <a:ext uri="{FF2B5EF4-FFF2-40B4-BE49-F238E27FC236}">
                <a16:creationId xmlns:a16="http://schemas.microsoft.com/office/drawing/2014/main" id="{9526962C-AA94-49D9-ACAC-0E4F356082F3}"/>
              </a:ext>
            </a:extLst>
          </p:cNvPr>
          <p:cNvSpPr>
            <a:spLocks noGrp="1"/>
          </p:cNvSpPr>
          <p:nvPr>
            <p:ph type="body" sz="quarter" idx="46" hasCustomPrompt="1"/>
          </p:nvPr>
        </p:nvSpPr>
        <p:spPr>
          <a:xfrm>
            <a:off x="3274400" y="4703084"/>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51" name="Text Placeholder 16">
            <a:extLst>
              <a:ext uri="{FF2B5EF4-FFF2-40B4-BE49-F238E27FC236}">
                <a16:creationId xmlns:a16="http://schemas.microsoft.com/office/drawing/2014/main" id="{49749216-F138-4C5B-9E68-FC6C3E83AD8E}"/>
              </a:ext>
            </a:extLst>
          </p:cNvPr>
          <p:cNvSpPr>
            <a:spLocks noGrp="1"/>
          </p:cNvSpPr>
          <p:nvPr>
            <p:ph type="body" sz="quarter" idx="47" hasCustomPrompt="1"/>
          </p:nvPr>
        </p:nvSpPr>
        <p:spPr>
          <a:xfrm>
            <a:off x="6242800" y="4703084"/>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52" name="Text Placeholder 9">
            <a:extLst>
              <a:ext uri="{FF2B5EF4-FFF2-40B4-BE49-F238E27FC236}">
                <a16:creationId xmlns:a16="http://schemas.microsoft.com/office/drawing/2014/main" id="{DF217952-D8A9-4524-88EF-493BE61D66F0}"/>
              </a:ext>
            </a:extLst>
          </p:cNvPr>
          <p:cNvSpPr>
            <a:spLocks noGrp="1"/>
          </p:cNvSpPr>
          <p:nvPr>
            <p:ph type="body" sz="quarter" idx="49"/>
          </p:nvPr>
        </p:nvSpPr>
        <p:spPr>
          <a:xfrm>
            <a:off x="306000" y="5399441"/>
            <a:ext cx="2674800" cy="658459"/>
          </a:xfrm>
        </p:spPr>
        <p:txBody>
          <a:bodyPr>
            <a:noAutofit/>
          </a:bodyPr>
          <a:lstStyle/>
          <a:p>
            <a:pPr lvl="0"/>
            <a:r>
              <a:rPr lang="en-US"/>
              <a:t>Click to edit Master text styles</a:t>
            </a:r>
          </a:p>
          <a:p>
            <a:pPr lvl="1"/>
            <a:r>
              <a:rPr lang="en-US"/>
              <a:t>Second level</a:t>
            </a:r>
          </a:p>
        </p:txBody>
      </p:sp>
      <p:sp>
        <p:nvSpPr>
          <p:cNvPr id="53" name="Text Placeholder 9">
            <a:extLst>
              <a:ext uri="{FF2B5EF4-FFF2-40B4-BE49-F238E27FC236}">
                <a16:creationId xmlns:a16="http://schemas.microsoft.com/office/drawing/2014/main" id="{EE6DF9AC-B58F-4519-8A32-6EF9F5771926}"/>
              </a:ext>
            </a:extLst>
          </p:cNvPr>
          <p:cNvSpPr>
            <a:spLocks noGrp="1"/>
          </p:cNvSpPr>
          <p:nvPr>
            <p:ph type="body" sz="quarter" idx="50"/>
          </p:nvPr>
        </p:nvSpPr>
        <p:spPr>
          <a:xfrm>
            <a:off x="3273897" y="5399441"/>
            <a:ext cx="2674800" cy="658459"/>
          </a:xfrm>
        </p:spPr>
        <p:txBody>
          <a:bodyPr>
            <a:noAutofit/>
          </a:bodyPr>
          <a:lstStyle/>
          <a:p>
            <a:pPr lvl="0"/>
            <a:r>
              <a:rPr lang="en-US"/>
              <a:t>Click to edit Master text styles</a:t>
            </a:r>
          </a:p>
          <a:p>
            <a:pPr lvl="1"/>
            <a:r>
              <a:rPr lang="en-US"/>
              <a:t>Second level</a:t>
            </a:r>
          </a:p>
        </p:txBody>
      </p:sp>
      <p:sp>
        <p:nvSpPr>
          <p:cNvPr id="54" name="Text Placeholder 9">
            <a:extLst>
              <a:ext uri="{FF2B5EF4-FFF2-40B4-BE49-F238E27FC236}">
                <a16:creationId xmlns:a16="http://schemas.microsoft.com/office/drawing/2014/main" id="{56607A50-2FDD-4209-8CA7-315988BEC100}"/>
              </a:ext>
            </a:extLst>
          </p:cNvPr>
          <p:cNvSpPr>
            <a:spLocks noGrp="1"/>
          </p:cNvSpPr>
          <p:nvPr>
            <p:ph type="body" sz="quarter" idx="51"/>
          </p:nvPr>
        </p:nvSpPr>
        <p:spPr>
          <a:xfrm>
            <a:off x="6241794" y="5399441"/>
            <a:ext cx="2674800" cy="658459"/>
          </a:xfrm>
        </p:spPr>
        <p:txBody>
          <a:bodyPr>
            <a:no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958366805"/>
      </p:ext>
    </p:extLst>
  </p:cSld>
  <p:clrMapOvr>
    <a:masterClrMapping/>
  </p:clrMapOvr>
  <p:extLst>
    <p:ext uri="{DCECCB84-F9BA-43D5-87BE-67443E8EF086}">
      <p15:sldGuideLst xmlns:p15="http://schemas.microsoft.com/office/powerpoint/2012/main">
        <p15:guide id="1" pos="2016">
          <p15:clr>
            <a:srgbClr val="FBAE40"/>
          </p15:clr>
        </p15:guide>
        <p15:guide id="2" pos="5664">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Numbers &amp; facts with pictur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0" name="Picture Placeholder 2">
            <a:extLst>
              <a:ext uri="{FF2B5EF4-FFF2-40B4-BE49-F238E27FC236}">
                <a16:creationId xmlns:a16="http://schemas.microsoft.com/office/drawing/2014/main" id="{B46ABF13-CD50-6F4E-B807-92B73478E801}"/>
              </a:ext>
            </a:extLst>
          </p:cNvPr>
          <p:cNvSpPr>
            <a:spLocks noGrp="1"/>
          </p:cNvSpPr>
          <p:nvPr>
            <p:ph type="pic" sz="quarter" idx="19"/>
          </p:nvPr>
        </p:nvSpPr>
        <p:spPr>
          <a:xfrm>
            <a:off x="6240465" y="304800"/>
            <a:ext cx="5645162" cy="5753100"/>
          </a:xfrm>
          <a:ln w="381000" cap="flat">
            <a:noFill/>
            <a:miter lim="800000"/>
          </a:ln>
        </p:spPr>
        <p:txBody>
          <a:bodyPr/>
          <a:lstStyle/>
          <a:p>
            <a:r>
              <a:rPr lang="en-US"/>
              <a:t>Click icon to add picture</a:t>
            </a:r>
          </a:p>
        </p:txBody>
      </p:sp>
      <p:sp>
        <p:nvSpPr>
          <p:cNvPr id="22" name="Text Placeholder 16">
            <a:extLst>
              <a:ext uri="{FF2B5EF4-FFF2-40B4-BE49-F238E27FC236}">
                <a16:creationId xmlns:a16="http://schemas.microsoft.com/office/drawing/2014/main" id="{FF0DF6C1-76F3-6E44-B373-40736B5108E2}"/>
              </a:ext>
            </a:extLst>
          </p:cNvPr>
          <p:cNvSpPr>
            <a:spLocks noGrp="1"/>
          </p:cNvSpPr>
          <p:nvPr>
            <p:ph type="body" sz="quarter" idx="13" hasCustomPrompt="1"/>
          </p:nvPr>
        </p:nvSpPr>
        <p:spPr>
          <a:xfrm>
            <a:off x="304800" y="304800"/>
            <a:ext cx="5652730"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3" name="Text Placeholder 16">
            <a:extLst>
              <a:ext uri="{FF2B5EF4-FFF2-40B4-BE49-F238E27FC236}">
                <a16:creationId xmlns:a16="http://schemas.microsoft.com/office/drawing/2014/main" id="{7FFE8B4D-6479-F542-9F14-5FAE075FDFEC}"/>
              </a:ext>
            </a:extLst>
          </p:cNvPr>
          <p:cNvSpPr>
            <a:spLocks noGrp="1"/>
          </p:cNvSpPr>
          <p:nvPr>
            <p:ph type="body" sz="quarter" idx="14" hasCustomPrompt="1"/>
          </p:nvPr>
        </p:nvSpPr>
        <p:spPr>
          <a:xfrm>
            <a:off x="304800" y="671605"/>
            <a:ext cx="5652730"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20" name="Text Placeholder 16">
            <a:extLst>
              <a:ext uri="{FF2B5EF4-FFF2-40B4-BE49-F238E27FC236}">
                <a16:creationId xmlns:a16="http://schemas.microsoft.com/office/drawing/2014/main" id="{C05BF78C-4EB7-4966-9EDC-CE6B7D7AEEC8}"/>
              </a:ext>
            </a:extLst>
          </p:cNvPr>
          <p:cNvSpPr>
            <a:spLocks noGrp="1"/>
          </p:cNvSpPr>
          <p:nvPr>
            <p:ph type="body" sz="quarter" idx="38" hasCustomPrompt="1"/>
          </p:nvPr>
        </p:nvSpPr>
        <p:spPr>
          <a:xfrm>
            <a:off x="305007" y="1914654"/>
            <a:ext cx="5646531" cy="319085"/>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Header 1</a:t>
            </a:r>
          </a:p>
        </p:txBody>
      </p:sp>
      <p:sp>
        <p:nvSpPr>
          <p:cNvPr id="21" name="Text Placeholder 16">
            <a:extLst>
              <a:ext uri="{FF2B5EF4-FFF2-40B4-BE49-F238E27FC236}">
                <a16:creationId xmlns:a16="http://schemas.microsoft.com/office/drawing/2014/main" id="{4E9FA491-1DA7-45AB-A4C2-DD477AD85CFB}"/>
              </a:ext>
            </a:extLst>
          </p:cNvPr>
          <p:cNvSpPr>
            <a:spLocks noGrp="1"/>
          </p:cNvSpPr>
          <p:nvPr>
            <p:ph type="body" sz="quarter" idx="39" hasCustomPrompt="1"/>
          </p:nvPr>
        </p:nvSpPr>
        <p:spPr>
          <a:xfrm>
            <a:off x="304801" y="2250235"/>
            <a:ext cx="5652729" cy="435009"/>
          </a:xfrm>
        </p:spPr>
        <p:txBody>
          <a:bodyPr lIns="0" tIns="0" rIns="274320">
            <a:noAutofit/>
          </a:bodyPr>
          <a:lstStyle>
            <a:lvl1pPr marL="0" indent="0">
              <a:lnSpc>
                <a:spcPts val="2000"/>
              </a:lnSpc>
              <a:spcBef>
                <a:spcPts val="200"/>
              </a:spcBef>
              <a:buNone/>
              <a:defRPr sz="1400" b="0" i="0" spc="0" baseline="0">
                <a:solidFill>
                  <a:schemeClr val="tx1"/>
                </a:solidFill>
              </a:defRPr>
            </a:lvl1pPr>
            <a:lvl2pPr>
              <a:defRPr sz="2000"/>
            </a:lvl2pPr>
            <a:lvl3pPr>
              <a:defRPr sz="1800"/>
            </a:lvl3pPr>
            <a:lvl4pPr>
              <a:defRPr sz="1600"/>
            </a:lvl4pPr>
            <a:lvl5pPr>
              <a:defRPr sz="1600"/>
            </a:lvl5pPr>
          </a:lstStyle>
          <a:p>
            <a:pPr lvl="0"/>
            <a:r>
              <a:rPr lang="en-US" dirty="0"/>
              <a:t>Text here</a:t>
            </a:r>
          </a:p>
        </p:txBody>
      </p:sp>
      <p:sp>
        <p:nvSpPr>
          <p:cNvPr id="29" name="Text Placeholder 16">
            <a:extLst>
              <a:ext uri="{FF2B5EF4-FFF2-40B4-BE49-F238E27FC236}">
                <a16:creationId xmlns:a16="http://schemas.microsoft.com/office/drawing/2014/main" id="{51CC9C77-B54B-48A7-AECE-C95B4002B960}"/>
              </a:ext>
            </a:extLst>
          </p:cNvPr>
          <p:cNvSpPr>
            <a:spLocks noGrp="1"/>
          </p:cNvSpPr>
          <p:nvPr>
            <p:ph type="body" sz="quarter" idx="45" hasCustomPrompt="1"/>
          </p:nvPr>
        </p:nvSpPr>
        <p:spPr>
          <a:xfrm>
            <a:off x="304800" y="1565686"/>
            <a:ext cx="5646738" cy="36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54" name="Text Placeholder 16">
            <a:extLst>
              <a:ext uri="{FF2B5EF4-FFF2-40B4-BE49-F238E27FC236}">
                <a16:creationId xmlns:a16="http://schemas.microsoft.com/office/drawing/2014/main" id="{3B88F8CD-7A7E-4895-9208-6445A9124BBB}"/>
              </a:ext>
            </a:extLst>
          </p:cNvPr>
          <p:cNvSpPr>
            <a:spLocks noGrp="1"/>
          </p:cNvSpPr>
          <p:nvPr>
            <p:ph type="body" sz="quarter" idx="18" hasCustomPrompt="1"/>
          </p:nvPr>
        </p:nvSpPr>
        <p:spPr>
          <a:xfrm>
            <a:off x="306000" y="2788278"/>
            <a:ext cx="2674800" cy="697812"/>
          </a:xfrm>
        </p:spPr>
        <p:txBody>
          <a:bodyPr lIns="0" tIns="0" rIns="182880">
            <a:noAutofit/>
          </a:bodyPr>
          <a:lstStyle>
            <a:lvl1pPr marL="0" indent="0">
              <a:lnSpc>
                <a:spcPct val="100000"/>
              </a:lnSpc>
              <a:spcBef>
                <a:spcPts val="200"/>
              </a:spcBef>
              <a:buNone/>
              <a:defRPr sz="4800" b="1" i="0" spc="40" baseline="0">
                <a:solidFill>
                  <a:schemeClr val="accent1"/>
                </a:solidFill>
              </a:defRPr>
            </a:lvl1pPr>
            <a:lvl2pPr>
              <a:defRPr sz="2000"/>
            </a:lvl2pPr>
            <a:lvl3pPr>
              <a:defRPr sz="1800"/>
            </a:lvl3pPr>
            <a:lvl4pPr>
              <a:defRPr sz="1600"/>
            </a:lvl4pPr>
            <a:lvl5pPr>
              <a:defRPr sz="1600"/>
            </a:lvl5pPr>
          </a:lstStyle>
          <a:p>
            <a:pPr lvl="0"/>
            <a:r>
              <a:rPr lang="en-US" dirty="0"/>
              <a:t>10000%</a:t>
            </a:r>
          </a:p>
        </p:txBody>
      </p:sp>
      <p:sp>
        <p:nvSpPr>
          <p:cNvPr id="55" name="Text Placeholder 16">
            <a:extLst>
              <a:ext uri="{FF2B5EF4-FFF2-40B4-BE49-F238E27FC236}">
                <a16:creationId xmlns:a16="http://schemas.microsoft.com/office/drawing/2014/main" id="{2315E573-B809-4113-88A0-6163A1213791}"/>
              </a:ext>
            </a:extLst>
          </p:cNvPr>
          <p:cNvSpPr>
            <a:spLocks noGrp="1"/>
          </p:cNvSpPr>
          <p:nvPr>
            <p:ph type="body" sz="quarter" idx="23" hasCustomPrompt="1"/>
          </p:nvPr>
        </p:nvSpPr>
        <p:spPr>
          <a:xfrm>
            <a:off x="3274400" y="2788278"/>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56" name="Text Placeholder 9">
            <a:extLst>
              <a:ext uri="{FF2B5EF4-FFF2-40B4-BE49-F238E27FC236}">
                <a16:creationId xmlns:a16="http://schemas.microsoft.com/office/drawing/2014/main" id="{E9420346-8F69-43AB-8FAA-4279AFA67C51}"/>
              </a:ext>
            </a:extLst>
          </p:cNvPr>
          <p:cNvSpPr>
            <a:spLocks noGrp="1"/>
          </p:cNvSpPr>
          <p:nvPr>
            <p:ph type="body" sz="quarter" idx="41"/>
          </p:nvPr>
        </p:nvSpPr>
        <p:spPr>
          <a:xfrm>
            <a:off x="306000" y="3484635"/>
            <a:ext cx="2674800" cy="658459"/>
          </a:xfrm>
        </p:spPr>
        <p:txBody>
          <a:bodyPr/>
          <a:lstStyle/>
          <a:p>
            <a:pPr lvl="0"/>
            <a:r>
              <a:rPr lang="en-US"/>
              <a:t>Click to edit Master text styles</a:t>
            </a:r>
          </a:p>
          <a:p>
            <a:pPr lvl="1"/>
            <a:r>
              <a:rPr lang="en-US"/>
              <a:t>Second level</a:t>
            </a:r>
          </a:p>
        </p:txBody>
      </p:sp>
      <p:sp>
        <p:nvSpPr>
          <p:cNvPr id="57" name="Text Placeholder 9">
            <a:extLst>
              <a:ext uri="{FF2B5EF4-FFF2-40B4-BE49-F238E27FC236}">
                <a16:creationId xmlns:a16="http://schemas.microsoft.com/office/drawing/2014/main" id="{5525FB6A-5C03-4C68-9B51-89053879E97D}"/>
              </a:ext>
            </a:extLst>
          </p:cNvPr>
          <p:cNvSpPr>
            <a:spLocks noGrp="1"/>
          </p:cNvSpPr>
          <p:nvPr>
            <p:ph type="body" sz="quarter" idx="42"/>
          </p:nvPr>
        </p:nvSpPr>
        <p:spPr>
          <a:xfrm>
            <a:off x="3273897" y="3484635"/>
            <a:ext cx="2674800" cy="658459"/>
          </a:xfrm>
        </p:spPr>
        <p:txBody>
          <a:bodyPr/>
          <a:lstStyle/>
          <a:p>
            <a:pPr lvl="0"/>
            <a:r>
              <a:rPr lang="en-US"/>
              <a:t>Click to edit Master text styles</a:t>
            </a:r>
          </a:p>
          <a:p>
            <a:pPr lvl="1"/>
            <a:r>
              <a:rPr lang="en-US"/>
              <a:t>Second level</a:t>
            </a:r>
          </a:p>
        </p:txBody>
      </p:sp>
      <p:sp>
        <p:nvSpPr>
          <p:cNvPr id="58" name="Text Placeholder 16">
            <a:extLst>
              <a:ext uri="{FF2B5EF4-FFF2-40B4-BE49-F238E27FC236}">
                <a16:creationId xmlns:a16="http://schemas.microsoft.com/office/drawing/2014/main" id="{F39FE102-E3F1-4189-AD24-B31C8316A39C}"/>
              </a:ext>
            </a:extLst>
          </p:cNvPr>
          <p:cNvSpPr>
            <a:spLocks noGrp="1"/>
          </p:cNvSpPr>
          <p:nvPr>
            <p:ph type="body" sz="quarter" idx="46" hasCustomPrompt="1"/>
          </p:nvPr>
        </p:nvSpPr>
        <p:spPr>
          <a:xfrm>
            <a:off x="306000" y="4703084"/>
            <a:ext cx="2674800" cy="697812"/>
          </a:xfrm>
        </p:spPr>
        <p:txBody>
          <a:bodyPr lIns="0" tIns="0" rIns="182880">
            <a:noAutofit/>
          </a:bodyPr>
          <a:lstStyle>
            <a:lvl1pPr marL="0" indent="0">
              <a:lnSpc>
                <a:spcPct val="100000"/>
              </a:lnSpc>
              <a:spcBef>
                <a:spcPts val="200"/>
              </a:spcBef>
              <a:buNone/>
              <a:defRPr sz="4800" b="1" i="0" spc="40" baseline="0">
                <a:solidFill>
                  <a:schemeClr val="accent1"/>
                </a:solidFill>
              </a:defRPr>
            </a:lvl1pPr>
            <a:lvl2pPr>
              <a:defRPr sz="2000"/>
            </a:lvl2pPr>
            <a:lvl3pPr>
              <a:defRPr sz="1800"/>
            </a:lvl3pPr>
            <a:lvl4pPr>
              <a:defRPr sz="1600"/>
            </a:lvl4pPr>
            <a:lvl5pPr>
              <a:defRPr sz="1600"/>
            </a:lvl5pPr>
          </a:lstStyle>
          <a:p>
            <a:pPr lvl="0"/>
            <a:r>
              <a:rPr lang="en-US" dirty="0"/>
              <a:t>10000%</a:t>
            </a:r>
          </a:p>
        </p:txBody>
      </p:sp>
      <p:sp>
        <p:nvSpPr>
          <p:cNvPr id="59" name="Text Placeholder 16">
            <a:extLst>
              <a:ext uri="{FF2B5EF4-FFF2-40B4-BE49-F238E27FC236}">
                <a16:creationId xmlns:a16="http://schemas.microsoft.com/office/drawing/2014/main" id="{9E62D64C-85DD-4F86-9A55-CFD932BAFE5A}"/>
              </a:ext>
            </a:extLst>
          </p:cNvPr>
          <p:cNvSpPr>
            <a:spLocks noGrp="1"/>
          </p:cNvSpPr>
          <p:nvPr>
            <p:ph type="body" sz="quarter" idx="47" hasCustomPrompt="1"/>
          </p:nvPr>
        </p:nvSpPr>
        <p:spPr>
          <a:xfrm>
            <a:off x="3274400" y="4703084"/>
            <a:ext cx="2674800" cy="697812"/>
          </a:xfrm>
        </p:spPr>
        <p:txBody>
          <a:bodyPr lIns="0" tIns="0" rIns="182880">
            <a:noAutofit/>
          </a:bodyPr>
          <a:lstStyle>
            <a:lvl1pPr marL="0" indent="0">
              <a:lnSpc>
                <a:spcPct val="100000"/>
              </a:lnSpc>
              <a:spcBef>
                <a:spcPts val="200"/>
              </a:spcBef>
              <a:buNone/>
              <a:defRPr sz="4800" b="1" i="0" spc="40" baseline="0">
                <a:solidFill>
                  <a:schemeClr val="tx2"/>
                </a:solidFill>
              </a:defRPr>
            </a:lvl1pPr>
            <a:lvl2pPr>
              <a:defRPr sz="2000"/>
            </a:lvl2pPr>
            <a:lvl3pPr>
              <a:defRPr sz="1800"/>
            </a:lvl3pPr>
            <a:lvl4pPr>
              <a:defRPr sz="1600"/>
            </a:lvl4pPr>
            <a:lvl5pPr>
              <a:defRPr sz="1600"/>
            </a:lvl5pPr>
          </a:lstStyle>
          <a:p>
            <a:pPr lvl="0"/>
            <a:r>
              <a:rPr lang="en-US" dirty="0"/>
              <a:t>10000%</a:t>
            </a:r>
          </a:p>
        </p:txBody>
      </p:sp>
      <p:sp>
        <p:nvSpPr>
          <p:cNvPr id="60" name="Text Placeholder 9">
            <a:extLst>
              <a:ext uri="{FF2B5EF4-FFF2-40B4-BE49-F238E27FC236}">
                <a16:creationId xmlns:a16="http://schemas.microsoft.com/office/drawing/2014/main" id="{3A6BE814-C7E6-4DAC-B202-95D56965599F}"/>
              </a:ext>
            </a:extLst>
          </p:cNvPr>
          <p:cNvSpPr>
            <a:spLocks noGrp="1"/>
          </p:cNvSpPr>
          <p:nvPr>
            <p:ph type="body" sz="quarter" idx="49"/>
          </p:nvPr>
        </p:nvSpPr>
        <p:spPr>
          <a:xfrm>
            <a:off x="306000" y="5399441"/>
            <a:ext cx="2674800" cy="658459"/>
          </a:xfrm>
        </p:spPr>
        <p:txBody>
          <a:bodyPr/>
          <a:lstStyle/>
          <a:p>
            <a:pPr lvl="0"/>
            <a:r>
              <a:rPr lang="en-US"/>
              <a:t>Click to edit Master text styles</a:t>
            </a:r>
          </a:p>
          <a:p>
            <a:pPr lvl="1"/>
            <a:r>
              <a:rPr lang="en-US"/>
              <a:t>Second level</a:t>
            </a:r>
          </a:p>
        </p:txBody>
      </p:sp>
      <p:sp>
        <p:nvSpPr>
          <p:cNvPr id="61" name="Text Placeholder 9">
            <a:extLst>
              <a:ext uri="{FF2B5EF4-FFF2-40B4-BE49-F238E27FC236}">
                <a16:creationId xmlns:a16="http://schemas.microsoft.com/office/drawing/2014/main" id="{3C4D85F0-4B47-4CBD-BECC-A29142EBFB7A}"/>
              </a:ext>
            </a:extLst>
          </p:cNvPr>
          <p:cNvSpPr>
            <a:spLocks noGrp="1"/>
          </p:cNvSpPr>
          <p:nvPr>
            <p:ph type="body" sz="quarter" idx="50"/>
          </p:nvPr>
        </p:nvSpPr>
        <p:spPr>
          <a:xfrm>
            <a:off x="3273897" y="5399441"/>
            <a:ext cx="2674800" cy="658459"/>
          </a:xfrm>
        </p:spPr>
        <p:txBody>
          <a:bodyPr/>
          <a:lstStyle/>
          <a:p>
            <a:pPr lvl="0"/>
            <a:r>
              <a:rPr lang="en-US"/>
              <a:t>Click to edit Master text styles</a:t>
            </a:r>
          </a:p>
          <a:p>
            <a:pPr lvl="1"/>
            <a:r>
              <a:rPr lang="en-US"/>
              <a:t>Second level</a:t>
            </a:r>
          </a:p>
        </p:txBody>
      </p:sp>
      <p:sp>
        <p:nvSpPr>
          <p:cNvPr id="62" name="Text Placeholder 16">
            <a:extLst>
              <a:ext uri="{FF2B5EF4-FFF2-40B4-BE49-F238E27FC236}">
                <a16:creationId xmlns:a16="http://schemas.microsoft.com/office/drawing/2014/main" id="{2A486961-DF5E-4FF5-AF4D-56B37F19F31B}"/>
              </a:ext>
            </a:extLst>
          </p:cNvPr>
          <p:cNvSpPr>
            <a:spLocks noGrp="1"/>
          </p:cNvSpPr>
          <p:nvPr>
            <p:ph type="body" sz="quarter" idx="51" hasCustomPrompt="1"/>
          </p:nvPr>
        </p:nvSpPr>
        <p:spPr>
          <a:xfrm>
            <a:off x="305007" y="4263546"/>
            <a:ext cx="5646531" cy="319085"/>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Header 2</a:t>
            </a:r>
          </a:p>
        </p:txBody>
      </p:sp>
    </p:spTree>
    <p:extLst>
      <p:ext uri="{BB962C8B-B14F-4D97-AF65-F5344CB8AC3E}">
        <p14:creationId xmlns:p14="http://schemas.microsoft.com/office/powerpoint/2010/main" val="4200597692"/>
      </p:ext>
    </p:extLst>
  </p:cSld>
  <p:clrMapOvr>
    <a:masterClrMapping/>
  </p:clrMapOvr>
  <p:extLst>
    <p:ext uri="{DCECCB84-F9BA-43D5-87BE-67443E8EF086}">
      <p15:sldGuideLst xmlns:p15="http://schemas.microsoft.com/office/powerpoint/2012/main">
        <p15:guide id="1" pos="2016">
          <p15:clr>
            <a:srgbClr val="FBAE40"/>
          </p15:clr>
        </p15:guide>
        <p15:guide id="2" pos="5592">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text with 2 row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16" name="Text Placeholder 16">
            <a:extLst>
              <a:ext uri="{FF2B5EF4-FFF2-40B4-BE49-F238E27FC236}">
                <a16:creationId xmlns:a16="http://schemas.microsoft.com/office/drawing/2014/main" id="{E6870A69-C086-C446-954A-20BD27E741BA}"/>
              </a:ext>
            </a:extLst>
          </p:cNvPr>
          <p:cNvSpPr>
            <a:spLocks noGrp="1"/>
          </p:cNvSpPr>
          <p:nvPr>
            <p:ph type="body" sz="quarter" idx="18" hasCustomPrompt="1"/>
          </p:nvPr>
        </p:nvSpPr>
        <p:spPr>
          <a:xfrm>
            <a:off x="304800" y="2438401"/>
            <a:ext cx="5642613"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8" name="Text Placeholder 16">
            <a:extLst>
              <a:ext uri="{FF2B5EF4-FFF2-40B4-BE49-F238E27FC236}">
                <a16:creationId xmlns:a16="http://schemas.microsoft.com/office/drawing/2014/main" id="{0CF4CD34-AEE4-5346-A696-02A64B6DBC58}"/>
              </a:ext>
            </a:extLst>
          </p:cNvPr>
          <p:cNvSpPr>
            <a:spLocks noGrp="1"/>
          </p:cNvSpPr>
          <p:nvPr>
            <p:ph type="body" sz="quarter" idx="23" hasCustomPrompt="1"/>
          </p:nvPr>
        </p:nvSpPr>
        <p:spPr>
          <a:xfrm>
            <a:off x="6248719" y="2438401"/>
            <a:ext cx="5642714"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2</a:t>
            </a:r>
          </a:p>
        </p:txBody>
      </p:sp>
      <p:sp>
        <p:nvSpPr>
          <p:cNvPr id="23" name="Text Placeholder 16">
            <a:extLst>
              <a:ext uri="{FF2B5EF4-FFF2-40B4-BE49-F238E27FC236}">
                <a16:creationId xmlns:a16="http://schemas.microsoft.com/office/drawing/2014/main" id="{67C721ED-D4C4-C347-9DB7-4E60D339AFEB}"/>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24" name="Text Placeholder 16">
            <a:extLst>
              <a:ext uri="{FF2B5EF4-FFF2-40B4-BE49-F238E27FC236}">
                <a16:creationId xmlns:a16="http://schemas.microsoft.com/office/drawing/2014/main" id="{846BF927-5267-DF4B-B188-F2C138A0AFC4}"/>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5" name="Text Placeholder 16">
            <a:extLst>
              <a:ext uri="{FF2B5EF4-FFF2-40B4-BE49-F238E27FC236}">
                <a16:creationId xmlns:a16="http://schemas.microsoft.com/office/drawing/2014/main" id="{CF679B78-7A94-5445-A607-D17D9BDBCBAD}"/>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3" name="Text Placeholder 16">
            <a:extLst>
              <a:ext uri="{FF2B5EF4-FFF2-40B4-BE49-F238E27FC236}">
                <a16:creationId xmlns:a16="http://schemas.microsoft.com/office/drawing/2014/main" id="{39FF358D-8F5F-0F47-B9AD-2CAFA4176E75}"/>
              </a:ext>
            </a:extLst>
          </p:cNvPr>
          <p:cNvSpPr>
            <a:spLocks noGrp="1"/>
          </p:cNvSpPr>
          <p:nvPr>
            <p:ph type="body" sz="quarter" idx="28" hasCustomPrompt="1"/>
          </p:nvPr>
        </p:nvSpPr>
        <p:spPr>
          <a:xfrm>
            <a:off x="304800" y="4288012"/>
            <a:ext cx="5642613" cy="334800"/>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21" name="Text Placeholder 16">
            <a:extLst>
              <a:ext uri="{FF2B5EF4-FFF2-40B4-BE49-F238E27FC236}">
                <a16:creationId xmlns:a16="http://schemas.microsoft.com/office/drawing/2014/main" id="{58DEA869-D42D-D24A-A95F-102C38A78FA0}"/>
              </a:ext>
            </a:extLst>
          </p:cNvPr>
          <p:cNvSpPr>
            <a:spLocks noGrp="1"/>
          </p:cNvSpPr>
          <p:nvPr>
            <p:ph type="body" sz="quarter" idx="30" hasCustomPrompt="1"/>
          </p:nvPr>
        </p:nvSpPr>
        <p:spPr>
          <a:xfrm>
            <a:off x="6248719" y="4288012"/>
            <a:ext cx="5642714" cy="3348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17" name="Content Placeholder 2">
            <a:extLst>
              <a:ext uri="{FF2B5EF4-FFF2-40B4-BE49-F238E27FC236}">
                <a16:creationId xmlns:a16="http://schemas.microsoft.com/office/drawing/2014/main" id="{9087DEA1-75A4-4498-8B5E-52EDC19C29BB}"/>
              </a:ext>
            </a:extLst>
          </p:cNvPr>
          <p:cNvSpPr>
            <a:spLocks noGrp="1"/>
          </p:cNvSpPr>
          <p:nvPr>
            <p:ph sz="quarter" idx="29"/>
          </p:nvPr>
        </p:nvSpPr>
        <p:spPr>
          <a:xfrm>
            <a:off x="304800" y="2786725"/>
            <a:ext cx="5648400" cy="143754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5AF2BE34-5935-4D4D-8A44-C68E0E9C1C4E}"/>
              </a:ext>
            </a:extLst>
          </p:cNvPr>
          <p:cNvSpPr>
            <a:spLocks noGrp="1"/>
          </p:cNvSpPr>
          <p:nvPr>
            <p:ph sz="quarter" idx="40"/>
          </p:nvPr>
        </p:nvSpPr>
        <p:spPr>
          <a:xfrm>
            <a:off x="6248719" y="2786725"/>
            <a:ext cx="5648400" cy="143754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Content Placeholder 2">
            <a:extLst>
              <a:ext uri="{FF2B5EF4-FFF2-40B4-BE49-F238E27FC236}">
                <a16:creationId xmlns:a16="http://schemas.microsoft.com/office/drawing/2014/main" id="{6E4B013F-AB50-42D0-B5FD-FBEBA563BE61}"/>
              </a:ext>
            </a:extLst>
          </p:cNvPr>
          <p:cNvSpPr>
            <a:spLocks noGrp="1"/>
          </p:cNvSpPr>
          <p:nvPr>
            <p:ph sz="quarter" idx="41"/>
          </p:nvPr>
        </p:nvSpPr>
        <p:spPr>
          <a:xfrm>
            <a:off x="304800" y="4626794"/>
            <a:ext cx="5648400" cy="143754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1" name="Content Placeholder 2">
            <a:extLst>
              <a:ext uri="{FF2B5EF4-FFF2-40B4-BE49-F238E27FC236}">
                <a16:creationId xmlns:a16="http://schemas.microsoft.com/office/drawing/2014/main" id="{36106B24-6D9B-4ADF-82E0-543B91AAB242}"/>
              </a:ext>
            </a:extLst>
          </p:cNvPr>
          <p:cNvSpPr>
            <a:spLocks noGrp="1"/>
          </p:cNvSpPr>
          <p:nvPr>
            <p:ph sz="quarter" idx="42"/>
          </p:nvPr>
        </p:nvSpPr>
        <p:spPr>
          <a:xfrm>
            <a:off x="6248719" y="4626794"/>
            <a:ext cx="5648400" cy="143754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6">
            <a:extLst>
              <a:ext uri="{FF2B5EF4-FFF2-40B4-BE49-F238E27FC236}">
                <a16:creationId xmlns:a16="http://schemas.microsoft.com/office/drawing/2014/main" id="{C9179AF8-F870-43F1-BC12-7262BF3AA710}"/>
              </a:ext>
            </a:extLst>
          </p:cNvPr>
          <p:cNvSpPr>
            <a:spLocks noGrp="1"/>
          </p:cNvSpPr>
          <p:nvPr>
            <p:ph sz="quarter" idx="38" hasCustomPrompt="1"/>
          </p:nvPr>
        </p:nvSpPr>
        <p:spPr>
          <a:xfrm>
            <a:off x="8218800" y="304800"/>
            <a:ext cx="3973200" cy="1257300"/>
          </a:xfrm>
          <a:solidFill>
            <a:srgbClr val="E4F1FB"/>
          </a:solidFill>
        </p:spPr>
        <p:txBody>
          <a:bodyPr lIns="182880" tIns="182880" rIns="548640" bIns="182880">
            <a:noAutofit/>
          </a:bodyPr>
          <a:lstStyle>
            <a:lvl1pPr marL="0" indent="0">
              <a:buNone/>
              <a:defRPr sz="1200">
                <a:solidFill>
                  <a:schemeClr val="accent5"/>
                </a:solidFill>
              </a:defRPr>
            </a:lvl1pPr>
          </a:lstStyle>
          <a:p>
            <a:pPr lvl="0"/>
            <a:r>
              <a:rPr lang="en-US" sz="1200"/>
              <a:t>Use this box for extra content (delete if not needed)</a:t>
            </a:r>
            <a:endParaRPr lang="en-US"/>
          </a:p>
        </p:txBody>
      </p:sp>
    </p:spTree>
    <p:extLst>
      <p:ext uri="{BB962C8B-B14F-4D97-AF65-F5344CB8AC3E}">
        <p14:creationId xmlns:p14="http://schemas.microsoft.com/office/powerpoint/2010/main" val="297637269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wo column text with 2 row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6" name="Text Placeholder 16">
            <a:extLst>
              <a:ext uri="{FF2B5EF4-FFF2-40B4-BE49-F238E27FC236}">
                <a16:creationId xmlns:a16="http://schemas.microsoft.com/office/drawing/2014/main" id="{E6870A69-C086-C446-954A-20BD27E741BA}"/>
              </a:ext>
            </a:extLst>
          </p:cNvPr>
          <p:cNvSpPr>
            <a:spLocks noGrp="1"/>
          </p:cNvSpPr>
          <p:nvPr>
            <p:ph type="body" sz="quarter" idx="18" hasCustomPrompt="1"/>
          </p:nvPr>
        </p:nvSpPr>
        <p:spPr>
          <a:xfrm>
            <a:off x="304800" y="1562400"/>
            <a:ext cx="5642613"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8" name="Text Placeholder 16">
            <a:extLst>
              <a:ext uri="{FF2B5EF4-FFF2-40B4-BE49-F238E27FC236}">
                <a16:creationId xmlns:a16="http://schemas.microsoft.com/office/drawing/2014/main" id="{0CF4CD34-AEE4-5346-A696-02A64B6DBC58}"/>
              </a:ext>
            </a:extLst>
          </p:cNvPr>
          <p:cNvSpPr>
            <a:spLocks noGrp="1"/>
          </p:cNvSpPr>
          <p:nvPr>
            <p:ph type="body" sz="quarter" idx="23" hasCustomPrompt="1"/>
          </p:nvPr>
        </p:nvSpPr>
        <p:spPr>
          <a:xfrm>
            <a:off x="6244486" y="1562400"/>
            <a:ext cx="5642713"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2</a:t>
            </a:r>
          </a:p>
        </p:txBody>
      </p:sp>
      <p:sp>
        <p:nvSpPr>
          <p:cNvPr id="24" name="Text Placeholder 16">
            <a:extLst>
              <a:ext uri="{FF2B5EF4-FFF2-40B4-BE49-F238E27FC236}">
                <a16:creationId xmlns:a16="http://schemas.microsoft.com/office/drawing/2014/main" id="{846BF927-5267-DF4B-B188-F2C138A0AFC4}"/>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5" name="Text Placeholder 16">
            <a:extLst>
              <a:ext uri="{FF2B5EF4-FFF2-40B4-BE49-F238E27FC236}">
                <a16:creationId xmlns:a16="http://schemas.microsoft.com/office/drawing/2014/main" id="{CF679B78-7A94-5445-A607-D17D9BDBCBAD}"/>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3" name="Text Placeholder 16">
            <a:extLst>
              <a:ext uri="{FF2B5EF4-FFF2-40B4-BE49-F238E27FC236}">
                <a16:creationId xmlns:a16="http://schemas.microsoft.com/office/drawing/2014/main" id="{39FF358D-8F5F-0F47-B9AD-2CAFA4176E75}"/>
              </a:ext>
            </a:extLst>
          </p:cNvPr>
          <p:cNvSpPr>
            <a:spLocks noGrp="1"/>
          </p:cNvSpPr>
          <p:nvPr>
            <p:ph type="body" sz="quarter" idx="28" hasCustomPrompt="1"/>
          </p:nvPr>
        </p:nvSpPr>
        <p:spPr>
          <a:xfrm>
            <a:off x="304800" y="3867160"/>
            <a:ext cx="5642613" cy="334800"/>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21" name="Text Placeholder 16">
            <a:extLst>
              <a:ext uri="{FF2B5EF4-FFF2-40B4-BE49-F238E27FC236}">
                <a16:creationId xmlns:a16="http://schemas.microsoft.com/office/drawing/2014/main" id="{58DEA869-D42D-D24A-A95F-102C38A78FA0}"/>
              </a:ext>
            </a:extLst>
          </p:cNvPr>
          <p:cNvSpPr>
            <a:spLocks noGrp="1"/>
          </p:cNvSpPr>
          <p:nvPr>
            <p:ph type="body" sz="quarter" idx="30" hasCustomPrompt="1"/>
          </p:nvPr>
        </p:nvSpPr>
        <p:spPr>
          <a:xfrm>
            <a:off x="6244486" y="3867160"/>
            <a:ext cx="5642713" cy="3348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14" name="Content Placeholder 2">
            <a:extLst>
              <a:ext uri="{FF2B5EF4-FFF2-40B4-BE49-F238E27FC236}">
                <a16:creationId xmlns:a16="http://schemas.microsoft.com/office/drawing/2014/main" id="{A62AF26B-0BF9-4F18-867E-CB70E0C6D6A0}"/>
              </a:ext>
            </a:extLst>
          </p:cNvPr>
          <p:cNvSpPr>
            <a:spLocks noGrp="1"/>
          </p:cNvSpPr>
          <p:nvPr>
            <p:ph sz="quarter" idx="29"/>
          </p:nvPr>
        </p:nvSpPr>
        <p:spPr>
          <a:xfrm>
            <a:off x="304800" y="1905000"/>
            <a:ext cx="5648400" cy="18556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Content Placeholder 2">
            <a:extLst>
              <a:ext uri="{FF2B5EF4-FFF2-40B4-BE49-F238E27FC236}">
                <a16:creationId xmlns:a16="http://schemas.microsoft.com/office/drawing/2014/main" id="{BFCBADC1-853E-4357-8B70-404478DD83C5}"/>
              </a:ext>
            </a:extLst>
          </p:cNvPr>
          <p:cNvSpPr>
            <a:spLocks noGrp="1"/>
          </p:cNvSpPr>
          <p:nvPr>
            <p:ph sz="quarter" idx="39"/>
          </p:nvPr>
        </p:nvSpPr>
        <p:spPr>
          <a:xfrm>
            <a:off x="304800" y="4209736"/>
            <a:ext cx="5648400" cy="18556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2">
            <a:extLst>
              <a:ext uri="{FF2B5EF4-FFF2-40B4-BE49-F238E27FC236}">
                <a16:creationId xmlns:a16="http://schemas.microsoft.com/office/drawing/2014/main" id="{8B79E4A1-C0C7-4DA2-9597-A1596E8C3A26}"/>
              </a:ext>
            </a:extLst>
          </p:cNvPr>
          <p:cNvSpPr>
            <a:spLocks noGrp="1"/>
          </p:cNvSpPr>
          <p:nvPr>
            <p:ph sz="quarter" idx="40"/>
          </p:nvPr>
        </p:nvSpPr>
        <p:spPr>
          <a:xfrm>
            <a:off x="6248719" y="1905000"/>
            <a:ext cx="5648400" cy="18556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7C35B02D-AD11-4613-89D1-20E2891D6228}"/>
              </a:ext>
            </a:extLst>
          </p:cNvPr>
          <p:cNvSpPr>
            <a:spLocks noGrp="1"/>
          </p:cNvSpPr>
          <p:nvPr>
            <p:ph sz="quarter" idx="41"/>
          </p:nvPr>
        </p:nvSpPr>
        <p:spPr>
          <a:xfrm>
            <a:off x="6248719" y="4209736"/>
            <a:ext cx="5648400" cy="18556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1495069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C3C2-FA7F-3AF9-8770-2A0C452FB735}"/>
              </a:ext>
            </a:extLst>
          </p:cNvPr>
          <p:cNvSpPr>
            <a:spLocks noGrp="1"/>
          </p:cNvSpPr>
          <p:nvPr>
            <p:ph type="title" hasCustomPrompt="1"/>
          </p:nvPr>
        </p:nvSpPr>
        <p:spPr>
          <a:xfrm>
            <a:off x="306000" y="306000"/>
            <a:ext cx="5648400" cy="360000"/>
          </a:xfrm>
        </p:spPr>
        <p:txBody>
          <a:bodyPr/>
          <a:lstStyle>
            <a:lvl1pPr>
              <a:defRPr/>
            </a:lvl1pPr>
          </a:lstStyle>
          <a:p>
            <a:r>
              <a:rPr lang="en-US" dirty="0"/>
              <a:t>Agenda</a:t>
            </a:r>
            <a:endParaRPr lang="en-GB" dirty="0"/>
          </a:p>
        </p:txBody>
      </p:sp>
      <p:sp>
        <p:nvSpPr>
          <p:cNvPr id="3" name="Date Placeholder 2">
            <a:extLst>
              <a:ext uri="{FF2B5EF4-FFF2-40B4-BE49-F238E27FC236}">
                <a16:creationId xmlns:a16="http://schemas.microsoft.com/office/drawing/2014/main" id="{F430BCF2-B02B-ED34-3CE1-385F370CDD98}"/>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EF124C7-A8E1-C2C4-9251-1FAD4FC4E71C}"/>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ACC2D7ED-E3D6-D344-4CBF-39C6CFF13EA1}"/>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8" name="Picture Placeholder 7">
            <a:extLst>
              <a:ext uri="{FF2B5EF4-FFF2-40B4-BE49-F238E27FC236}">
                <a16:creationId xmlns:a16="http://schemas.microsoft.com/office/drawing/2014/main" id="{75339831-9579-422A-5FD3-167E83B82B34}"/>
              </a:ext>
            </a:extLst>
          </p:cNvPr>
          <p:cNvSpPr>
            <a:spLocks noGrp="1"/>
          </p:cNvSpPr>
          <p:nvPr>
            <p:ph type="pic" sz="quarter" idx="14"/>
          </p:nvPr>
        </p:nvSpPr>
        <p:spPr>
          <a:xfrm>
            <a:off x="6237601" y="305999"/>
            <a:ext cx="5648400" cy="5643951"/>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6" name="Text Placeholder 6">
            <a:extLst>
              <a:ext uri="{FF2B5EF4-FFF2-40B4-BE49-F238E27FC236}">
                <a16:creationId xmlns:a16="http://schemas.microsoft.com/office/drawing/2014/main" id="{2C271A1C-536E-3E60-3582-8E73B02B9B84}"/>
              </a:ext>
            </a:extLst>
          </p:cNvPr>
          <p:cNvSpPr>
            <a:spLocks noGrp="1"/>
          </p:cNvSpPr>
          <p:nvPr>
            <p:ph type="body" sz="quarter" idx="13"/>
          </p:nvPr>
        </p:nvSpPr>
        <p:spPr>
          <a:xfrm>
            <a:off x="305999" y="1268413"/>
            <a:ext cx="5648400" cy="4681537"/>
          </a:xfrm>
        </p:spPr>
        <p:txBody>
          <a:bodyPr/>
          <a:lstStyle>
            <a:lvl1pPr marL="271463" indent="-271463">
              <a:spcBef>
                <a:spcPts val="600"/>
              </a:spcBef>
              <a:spcAft>
                <a:spcPts val="600"/>
              </a:spcAft>
              <a:buClr>
                <a:schemeClr val="tx2"/>
              </a:buClr>
              <a:buFont typeface="+mj-lt"/>
              <a:buAutoNum type="arabicPeriod"/>
              <a:defRPr sz="1800"/>
            </a:lvl1pPr>
            <a:lvl2pPr marL="625475" indent="-269875">
              <a:buClr>
                <a:schemeClr val="tx2"/>
              </a:buClr>
              <a:buFont typeface="+mj-lt"/>
              <a:buAutoNum type="arabicPeriod"/>
              <a:defRPr sz="1400"/>
            </a:lvl2pPr>
            <a:lvl3pPr marL="808038" indent="-188913">
              <a:buClr>
                <a:schemeClr val="tx2"/>
              </a:buClr>
              <a:buFont typeface="+mj-lt"/>
              <a:buAutoNum type="arabicPeriod"/>
              <a:defRPr sz="1400"/>
            </a:lvl3pPr>
            <a:lvl4pPr marL="1165225" indent="-276225">
              <a:buClr>
                <a:schemeClr val="tx2"/>
              </a:buClr>
              <a:buFont typeface="+mj-lt"/>
              <a:buAutoNum type="arabicPeriod"/>
              <a:defRPr sz="1400"/>
            </a:lvl4pPr>
            <a:lvl5pPr marL="717550" indent="-361950">
              <a:buClr>
                <a:schemeClr val="tx2"/>
              </a:buClr>
              <a:buFont typeface="+mj-lt"/>
              <a:buAutoNum type="arabicPeriod"/>
              <a:defRPr sz="2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p:txBody>
      </p:sp>
    </p:spTree>
    <p:extLst>
      <p:ext uri="{BB962C8B-B14F-4D97-AF65-F5344CB8AC3E}">
        <p14:creationId xmlns:p14="http://schemas.microsoft.com/office/powerpoint/2010/main" val="70573303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hree column text 2 rows with box">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23" name="Text Placeholder 16">
            <a:extLst>
              <a:ext uri="{FF2B5EF4-FFF2-40B4-BE49-F238E27FC236}">
                <a16:creationId xmlns:a16="http://schemas.microsoft.com/office/drawing/2014/main" id="{44419364-FED4-3542-BF77-9AAE55D1854C}"/>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30" name="Text Placeholder 16">
            <a:extLst>
              <a:ext uri="{FF2B5EF4-FFF2-40B4-BE49-F238E27FC236}">
                <a16:creationId xmlns:a16="http://schemas.microsoft.com/office/drawing/2014/main" id="{5977AE6B-CE62-D44A-9667-11E03EA929A9}"/>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31" name="Text Placeholder 16">
            <a:extLst>
              <a:ext uri="{FF2B5EF4-FFF2-40B4-BE49-F238E27FC236}">
                <a16:creationId xmlns:a16="http://schemas.microsoft.com/office/drawing/2014/main" id="{96683CF1-B707-6540-9FE5-34CF08382B95}"/>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46" name="Text Placeholder 16">
            <a:extLst>
              <a:ext uri="{FF2B5EF4-FFF2-40B4-BE49-F238E27FC236}">
                <a16:creationId xmlns:a16="http://schemas.microsoft.com/office/drawing/2014/main" id="{3A76A051-CEB7-604D-B9B6-5CBEC3D8214D}"/>
              </a:ext>
            </a:extLst>
          </p:cNvPr>
          <p:cNvSpPr>
            <a:spLocks noGrp="1"/>
          </p:cNvSpPr>
          <p:nvPr>
            <p:ph type="body" sz="quarter" idx="18" hasCustomPrompt="1"/>
          </p:nvPr>
        </p:nvSpPr>
        <p:spPr>
          <a:xfrm>
            <a:off x="304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47" name="Text Placeholder 16">
            <a:extLst>
              <a:ext uri="{FF2B5EF4-FFF2-40B4-BE49-F238E27FC236}">
                <a16:creationId xmlns:a16="http://schemas.microsoft.com/office/drawing/2014/main" id="{42F10443-A569-FC4D-8DC7-819442D78F31}"/>
              </a:ext>
            </a:extLst>
          </p:cNvPr>
          <p:cNvSpPr>
            <a:spLocks noGrp="1"/>
          </p:cNvSpPr>
          <p:nvPr>
            <p:ph type="body" sz="quarter" idx="28" hasCustomPrompt="1"/>
          </p:nvPr>
        </p:nvSpPr>
        <p:spPr>
          <a:xfrm>
            <a:off x="4261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48" name="Text Placeholder 16">
            <a:extLst>
              <a:ext uri="{FF2B5EF4-FFF2-40B4-BE49-F238E27FC236}">
                <a16:creationId xmlns:a16="http://schemas.microsoft.com/office/drawing/2014/main" id="{7A1434CE-F7B1-D44B-BB01-813E071CB257}"/>
              </a:ext>
            </a:extLst>
          </p:cNvPr>
          <p:cNvSpPr>
            <a:spLocks noGrp="1"/>
          </p:cNvSpPr>
          <p:nvPr>
            <p:ph type="body" sz="quarter" idx="30" hasCustomPrompt="1"/>
          </p:nvPr>
        </p:nvSpPr>
        <p:spPr>
          <a:xfrm>
            <a:off x="8218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52" name="Text Placeholder 16">
            <a:extLst>
              <a:ext uri="{FF2B5EF4-FFF2-40B4-BE49-F238E27FC236}">
                <a16:creationId xmlns:a16="http://schemas.microsoft.com/office/drawing/2014/main" id="{BDB8BC46-874B-0B41-B67D-78ACBBF3CA55}"/>
              </a:ext>
            </a:extLst>
          </p:cNvPr>
          <p:cNvSpPr>
            <a:spLocks noGrp="1"/>
          </p:cNvSpPr>
          <p:nvPr>
            <p:ph type="body" sz="quarter" idx="34" hasCustomPrompt="1"/>
          </p:nvPr>
        </p:nvSpPr>
        <p:spPr>
          <a:xfrm>
            <a:off x="304800" y="4322700"/>
            <a:ext cx="3668400" cy="2952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53" name="Text Placeholder 16">
            <a:extLst>
              <a:ext uri="{FF2B5EF4-FFF2-40B4-BE49-F238E27FC236}">
                <a16:creationId xmlns:a16="http://schemas.microsoft.com/office/drawing/2014/main" id="{BCF1B58D-9FFC-5842-8BFB-B175CF611105}"/>
              </a:ext>
            </a:extLst>
          </p:cNvPr>
          <p:cNvSpPr>
            <a:spLocks noGrp="1"/>
          </p:cNvSpPr>
          <p:nvPr>
            <p:ph type="body" sz="quarter" idx="35" hasCustomPrompt="1"/>
          </p:nvPr>
        </p:nvSpPr>
        <p:spPr>
          <a:xfrm>
            <a:off x="4261800" y="4322700"/>
            <a:ext cx="3668400" cy="2952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5</a:t>
            </a:r>
          </a:p>
        </p:txBody>
      </p:sp>
      <p:sp>
        <p:nvSpPr>
          <p:cNvPr id="54" name="Text Placeholder 16">
            <a:extLst>
              <a:ext uri="{FF2B5EF4-FFF2-40B4-BE49-F238E27FC236}">
                <a16:creationId xmlns:a16="http://schemas.microsoft.com/office/drawing/2014/main" id="{F4C426C7-AC2A-9744-9BCE-B0387A28D47C}"/>
              </a:ext>
            </a:extLst>
          </p:cNvPr>
          <p:cNvSpPr>
            <a:spLocks noGrp="1"/>
          </p:cNvSpPr>
          <p:nvPr>
            <p:ph type="body" sz="quarter" idx="36" hasCustomPrompt="1"/>
          </p:nvPr>
        </p:nvSpPr>
        <p:spPr>
          <a:xfrm>
            <a:off x="8218800" y="4322700"/>
            <a:ext cx="3668400" cy="2952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6</a:t>
            </a:r>
          </a:p>
        </p:txBody>
      </p:sp>
      <p:sp>
        <p:nvSpPr>
          <p:cNvPr id="20" name="Content Placeholder 2">
            <a:extLst>
              <a:ext uri="{FF2B5EF4-FFF2-40B4-BE49-F238E27FC236}">
                <a16:creationId xmlns:a16="http://schemas.microsoft.com/office/drawing/2014/main" id="{AA3C0E32-E570-4DBD-A446-855358991601}"/>
              </a:ext>
            </a:extLst>
          </p:cNvPr>
          <p:cNvSpPr>
            <a:spLocks noGrp="1"/>
          </p:cNvSpPr>
          <p:nvPr>
            <p:ph sz="quarter" idx="29"/>
          </p:nvPr>
        </p:nvSpPr>
        <p:spPr>
          <a:xfrm>
            <a:off x="298361" y="2779716"/>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Content Placeholder 2">
            <a:extLst>
              <a:ext uri="{FF2B5EF4-FFF2-40B4-BE49-F238E27FC236}">
                <a16:creationId xmlns:a16="http://schemas.microsoft.com/office/drawing/2014/main" id="{652FBF49-7276-48FF-843F-454555EA404B}"/>
              </a:ext>
            </a:extLst>
          </p:cNvPr>
          <p:cNvSpPr>
            <a:spLocks noGrp="1"/>
          </p:cNvSpPr>
          <p:nvPr>
            <p:ph sz="quarter" idx="39"/>
          </p:nvPr>
        </p:nvSpPr>
        <p:spPr>
          <a:xfrm>
            <a:off x="4258581" y="2779716"/>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Content Placeholder 2">
            <a:extLst>
              <a:ext uri="{FF2B5EF4-FFF2-40B4-BE49-F238E27FC236}">
                <a16:creationId xmlns:a16="http://schemas.microsoft.com/office/drawing/2014/main" id="{957BDD62-C658-4A44-AB1E-4A0C8F2E3635}"/>
              </a:ext>
            </a:extLst>
          </p:cNvPr>
          <p:cNvSpPr>
            <a:spLocks noGrp="1"/>
          </p:cNvSpPr>
          <p:nvPr>
            <p:ph sz="quarter" idx="40"/>
          </p:nvPr>
        </p:nvSpPr>
        <p:spPr>
          <a:xfrm>
            <a:off x="8218800" y="2779716"/>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4" name="Content Placeholder 2">
            <a:extLst>
              <a:ext uri="{FF2B5EF4-FFF2-40B4-BE49-F238E27FC236}">
                <a16:creationId xmlns:a16="http://schemas.microsoft.com/office/drawing/2014/main" id="{B8945228-3CE2-4760-B471-CA18D9F157F8}"/>
              </a:ext>
            </a:extLst>
          </p:cNvPr>
          <p:cNvSpPr>
            <a:spLocks noGrp="1"/>
          </p:cNvSpPr>
          <p:nvPr>
            <p:ph sz="quarter" idx="41"/>
          </p:nvPr>
        </p:nvSpPr>
        <p:spPr>
          <a:xfrm>
            <a:off x="298361" y="4624339"/>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5" name="Content Placeholder 2">
            <a:extLst>
              <a:ext uri="{FF2B5EF4-FFF2-40B4-BE49-F238E27FC236}">
                <a16:creationId xmlns:a16="http://schemas.microsoft.com/office/drawing/2014/main" id="{BF13F3BE-A8C5-42B2-9207-3B55EDA0F822}"/>
              </a:ext>
            </a:extLst>
          </p:cNvPr>
          <p:cNvSpPr>
            <a:spLocks noGrp="1"/>
          </p:cNvSpPr>
          <p:nvPr>
            <p:ph sz="quarter" idx="42"/>
          </p:nvPr>
        </p:nvSpPr>
        <p:spPr>
          <a:xfrm>
            <a:off x="4258581" y="4624339"/>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6" name="Content Placeholder 2">
            <a:extLst>
              <a:ext uri="{FF2B5EF4-FFF2-40B4-BE49-F238E27FC236}">
                <a16:creationId xmlns:a16="http://schemas.microsoft.com/office/drawing/2014/main" id="{AE289204-FE45-4F16-A6C6-032F016420E1}"/>
              </a:ext>
            </a:extLst>
          </p:cNvPr>
          <p:cNvSpPr>
            <a:spLocks noGrp="1"/>
          </p:cNvSpPr>
          <p:nvPr>
            <p:ph sz="quarter" idx="43"/>
          </p:nvPr>
        </p:nvSpPr>
        <p:spPr>
          <a:xfrm>
            <a:off x="8218800" y="4624339"/>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Content Placeholder 6">
            <a:extLst>
              <a:ext uri="{FF2B5EF4-FFF2-40B4-BE49-F238E27FC236}">
                <a16:creationId xmlns:a16="http://schemas.microsoft.com/office/drawing/2014/main" id="{11E8A8D7-654E-49C7-9BD0-097D45621C51}"/>
              </a:ext>
            </a:extLst>
          </p:cNvPr>
          <p:cNvSpPr>
            <a:spLocks noGrp="1"/>
          </p:cNvSpPr>
          <p:nvPr>
            <p:ph sz="quarter" idx="38" hasCustomPrompt="1"/>
          </p:nvPr>
        </p:nvSpPr>
        <p:spPr>
          <a:xfrm>
            <a:off x="8218800" y="304800"/>
            <a:ext cx="3973200" cy="1257300"/>
          </a:xfrm>
          <a:solidFill>
            <a:srgbClr val="E4F1FB"/>
          </a:solidFill>
        </p:spPr>
        <p:txBody>
          <a:bodyPr lIns="182880" tIns="182880" rIns="548640" bIns="182880">
            <a:noAutofit/>
          </a:bodyPr>
          <a:lstStyle>
            <a:lvl1pPr marL="0" indent="0">
              <a:buNone/>
              <a:defRPr sz="1200">
                <a:solidFill>
                  <a:schemeClr val="accent5"/>
                </a:solidFill>
              </a:defRPr>
            </a:lvl1pPr>
          </a:lstStyle>
          <a:p>
            <a:pPr lvl="0"/>
            <a:r>
              <a:rPr lang="en-US" sz="1200"/>
              <a:t>Use this box for extra content (delete if not needed)</a:t>
            </a:r>
            <a:endParaRPr lang="en-US"/>
          </a:p>
        </p:txBody>
      </p:sp>
    </p:spTree>
    <p:extLst>
      <p:ext uri="{BB962C8B-B14F-4D97-AF65-F5344CB8AC3E}">
        <p14:creationId xmlns:p14="http://schemas.microsoft.com/office/powerpoint/2010/main" val="3573772482"/>
      </p:ext>
    </p:extLst>
  </p:cSld>
  <p:clrMapOvr>
    <a:masterClrMapping/>
  </p:clrMapOvr>
  <p:extLst>
    <p:ext uri="{DCECCB84-F9BA-43D5-87BE-67443E8EF086}">
      <p15:sldGuideLst xmlns:p15="http://schemas.microsoft.com/office/powerpoint/2012/main">
        <p15:guide id="1" pos="2616">
          <p15:clr>
            <a:srgbClr val="FBAE40"/>
          </p15:clr>
        </p15:guide>
        <p15:guide id="2" pos="5064">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hree column text 2 rows fille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27" name="Text Placeholder 16">
            <a:extLst>
              <a:ext uri="{FF2B5EF4-FFF2-40B4-BE49-F238E27FC236}">
                <a16:creationId xmlns:a16="http://schemas.microsoft.com/office/drawing/2014/main" id="{FE6EE14E-1978-854D-A21B-AADA6877A40A}"/>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8" name="Text Placeholder 16">
            <a:extLst>
              <a:ext uri="{FF2B5EF4-FFF2-40B4-BE49-F238E27FC236}">
                <a16:creationId xmlns:a16="http://schemas.microsoft.com/office/drawing/2014/main" id="{91C753E1-D0E2-B84F-92DD-BDB1CCFE7B82}"/>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26" name="Text Placeholder 16">
            <a:extLst>
              <a:ext uri="{FF2B5EF4-FFF2-40B4-BE49-F238E27FC236}">
                <a16:creationId xmlns:a16="http://schemas.microsoft.com/office/drawing/2014/main" id="{DA4E58E5-FA7A-164B-9BCA-9BC2387C4196}"/>
              </a:ext>
            </a:extLst>
          </p:cNvPr>
          <p:cNvSpPr>
            <a:spLocks noGrp="1"/>
          </p:cNvSpPr>
          <p:nvPr>
            <p:ph type="body" sz="quarter" idx="18" hasCustomPrompt="1"/>
          </p:nvPr>
        </p:nvSpPr>
        <p:spPr>
          <a:xfrm>
            <a:off x="304800" y="15624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0" name="Text Placeholder 16">
            <a:extLst>
              <a:ext uri="{FF2B5EF4-FFF2-40B4-BE49-F238E27FC236}">
                <a16:creationId xmlns:a16="http://schemas.microsoft.com/office/drawing/2014/main" id="{9446BA32-F2B0-234D-A598-3C7EE67E921C}"/>
              </a:ext>
            </a:extLst>
          </p:cNvPr>
          <p:cNvSpPr>
            <a:spLocks noGrp="1"/>
          </p:cNvSpPr>
          <p:nvPr>
            <p:ph type="body" sz="quarter" idx="28" hasCustomPrompt="1"/>
          </p:nvPr>
        </p:nvSpPr>
        <p:spPr>
          <a:xfrm>
            <a:off x="4258752" y="15624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31" name="Text Placeholder 16">
            <a:extLst>
              <a:ext uri="{FF2B5EF4-FFF2-40B4-BE49-F238E27FC236}">
                <a16:creationId xmlns:a16="http://schemas.microsoft.com/office/drawing/2014/main" id="{C5F2EA8E-F049-594B-B8EB-B4084D37EF22}"/>
              </a:ext>
            </a:extLst>
          </p:cNvPr>
          <p:cNvSpPr>
            <a:spLocks noGrp="1"/>
          </p:cNvSpPr>
          <p:nvPr>
            <p:ph type="body" sz="quarter" idx="30" hasCustomPrompt="1"/>
          </p:nvPr>
        </p:nvSpPr>
        <p:spPr>
          <a:xfrm>
            <a:off x="8218800" y="15624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44" name="Text Placeholder 16">
            <a:extLst>
              <a:ext uri="{FF2B5EF4-FFF2-40B4-BE49-F238E27FC236}">
                <a16:creationId xmlns:a16="http://schemas.microsoft.com/office/drawing/2014/main" id="{52DB748B-D917-CF42-8E9C-E03135505E6F}"/>
              </a:ext>
            </a:extLst>
          </p:cNvPr>
          <p:cNvSpPr>
            <a:spLocks noGrp="1"/>
          </p:cNvSpPr>
          <p:nvPr>
            <p:ph type="body" sz="quarter" idx="34" hasCustomPrompt="1"/>
          </p:nvPr>
        </p:nvSpPr>
        <p:spPr>
          <a:xfrm>
            <a:off x="304800" y="38608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45" name="Text Placeholder 16">
            <a:extLst>
              <a:ext uri="{FF2B5EF4-FFF2-40B4-BE49-F238E27FC236}">
                <a16:creationId xmlns:a16="http://schemas.microsoft.com/office/drawing/2014/main" id="{49553ABB-9A64-B644-813A-CE7FB4DB3FF7}"/>
              </a:ext>
            </a:extLst>
          </p:cNvPr>
          <p:cNvSpPr>
            <a:spLocks noGrp="1"/>
          </p:cNvSpPr>
          <p:nvPr>
            <p:ph type="body" sz="quarter" idx="35" hasCustomPrompt="1"/>
          </p:nvPr>
        </p:nvSpPr>
        <p:spPr>
          <a:xfrm>
            <a:off x="4258752" y="38608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5</a:t>
            </a:r>
          </a:p>
        </p:txBody>
      </p:sp>
      <p:sp>
        <p:nvSpPr>
          <p:cNvPr id="46" name="Text Placeholder 16">
            <a:extLst>
              <a:ext uri="{FF2B5EF4-FFF2-40B4-BE49-F238E27FC236}">
                <a16:creationId xmlns:a16="http://schemas.microsoft.com/office/drawing/2014/main" id="{202A4000-C748-144F-BBF5-B93EBE26ABC8}"/>
              </a:ext>
            </a:extLst>
          </p:cNvPr>
          <p:cNvSpPr>
            <a:spLocks noGrp="1"/>
          </p:cNvSpPr>
          <p:nvPr>
            <p:ph type="body" sz="quarter" idx="36" hasCustomPrompt="1"/>
          </p:nvPr>
        </p:nvSpPr>
        <p:spPr>
          <a:xfrm>
            <a:off x="8218800" y="38608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6</a:t>
            </a:r>
          </a:p>
        </p:txBody>
      </p:sp>
      <p:sp>
        <p:nvSpPr>
          <p:cNvPr id="18" name="Content Placeholder 2">
            <a:extLst>
              <a:ext uri="{FF2B5EF4-FFF2-40B4-BE49-F238E27FC236}">
                <a16:creationId xmlns:a16="http://schemas.microsoft.com/office/drawing/2014/main" id="{39090752-F36A-4847-889E-9BA17BC2A73F}"/>
              </a:ext>
            </a:extLst>
          </p:cNvPr>
          <p:cNvSpPr>
            <a:spLocks noGrp="1"/>
          </p:cNvSpPr>
          <p:nvPr>
            <p:ph sz="quarter" idx="29"/>
          </p:nvPr>
        </p:nvSpPr>
        <p:spPr>
          <a:xfrm>
            <a:off x="298361" y="1903453"/>
            <a:ext cx="3668400" cy="18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2">
            <a:extLst>
              <a:ext uri="{FF2B5EF4-FFF2-40B4-BE49-F238E27FC236}">
                <a16:creationId xmlns:a16="http://schemas.microsoft.com/office/drawing/2014/main" id="{CD8FBF08-5D01-44C2-A98E-882603732F07}"/>
              </a:ext>
            </a:extLst>
          </p:cNvPr>
          <p:cNvSpPr>
            <a:spLocks noGrp="1"/>
          </p:cNvSpPr>
          <p:nvPr>
            <p:ph sz="quarter" idx="41"/>
          </p:nvPr>
        </p:nvSpPr>
        <p:spPr>
          <a:xfrm>
            <a:off x="4258581" y="1903453"/>
            <a:ext cx="3668400" cy="18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19F45A83-BDCC-4934-88C9-D0024FBBE099}"/>
              </a:ext>
            </a:extLst>
          </p:cNvPr>
          <p:cNvSpPr>
            <a:spLocks noGrp="1"/>
          </p:cNvSpPr>
          <p:nvPr>
            <p:ph sz="quarter" idx="42"/>
          </p:nvPr>
        </p:nvSpPr>
        <p:spPr>
          <a:xfrm>
            <a:off x="8218800" y="1903453"/>
            <a:ext cx="3668400" cy="18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Content Placeholder 2">
            <a:extLst>
              <a:ext uri="{FF2B5EF4-FFF2-40B4-BE49-F238E27FC236}">
                <a16:creationId xmlns:a16="http://schemas.microsoft.com/office/drawing/2014/main" id="{6E8AA705-7BEC-432B-8E67-99ECC10B663A}"/>
              </a:ext>
            </a:extLst>
          </p:cNvPr>
          <p:cNvSpPr>
            <a:spLocks noGrp="1"/>
          </p:cNvSpPr>
          <p:nvPr>
            <p:ph sz="quarter" idx="43"/>
          </p:nvPr>
        </p:nvSpPr>
        <p:spPr>
          <a:xfrm>
            <a:off x="298361" y="4206422"/>
            <a:ext cx="3668400" cy="18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Content Placeholder 2">
            <a:extLst>
              <a:ext uri="{FF2B5EF4-FFF2-40B4-BE49-F238E27FC236}">
                <a16:creationId xmlns:a16="http://schemas.microsoft.com/office/drawing/2014/main" id="{710694B8-0A57-4DCB-A1F0-E51F97D9F359}"/>
              </a:ext>
            </a:extLst>
          </p:cNvPr>
          <p:cNvSpPr>
            <a:spLocks noGrp="1"/>
          </p:cNvSpPr>
          <p:nvPr>
            <p:ph sz="quarter" idx="44"/>
          </p:nvPr>
        </p:nvSpPr>
        <p:spPr>
          <a:xfrm>
            <a:off x="4258581" y="4206422"/>
            <a:ext cx="3668400" cy="18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Content Placeholder 2">
            <a:extLst>
              <a:ext uri="{FF2B5EF4-FFF2-40B4-BE49-F238E27FC236}">
                <a16:creationId xmlns:a16="http://schemas.microsoft.com/office/drawing/2014/main" id="{B5553EA9-2A78-467A-B3F2-A51D660AA04C}"/>
              </a:ext>
            </a:extLst>
          </p:cNvPr>
          <p:cNvSpPr>
            <a:spLocks noGrp="1"/>
          </p:cNvSpPr>
          <p:nvPr>
            <p:ph sz="quarter" idx="45"/>
          </p:nvPr>
        </p:nvSpPr>
        <p:spPr>
          <a:xfrm>
            <a:off x="8218800" y="4206422"/>
            <a:ext cx="3668400" cy="18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18422554"/>
      </p:ext>
    </p:extLst>
  </p:cSld>
  <p:clrMapOvr>
    <a:masterClrMapping/>
  </p:clrMapOvr>
  <p:extLst>
    <p:ext uri="{DCECCB84-F9BA-43D5-87BE-67443E8EF086}">
      <p15:sldGuideLst xmlns:p15="http://schemas.microsoft.com/office/powerpoint/2012/main">
        <p15:guide id="3" orient="horz" pos="2432">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column text 2 row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0" name="Text Placeholder 16">
            <a:extLst>
              <a:ext uri="{FF2B5EF4-FFF2-40B4-BE49-F238E27FC236}">
                <a16:creationId xmlns:a16="http://schemas.microsoft.com/office/drawing/2014/main" id="{4848196D-7A8A-3548-9C0E-FC471047C808}"/>
              </a:ext>
            </a:extLst>
          </p:cNvPr>
          <p:cNvSpPr>
            <a:spLocks noGrp="1"/>
          </p:cNvSpPr>
          <p:nvPr>
            <p:ph type="body" sz="quarter" idx="18" hasCustomPrompt="1"/>
          </p:nvPr>
        </p:nvSpPr>
        <p:spPr>
          <a:xfrm>
            <a:off x="304800"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5" name="Text Placeholder 16">
            <a:extLst>
              <a:ext uri="{FF2B5EF4-FFF2-40B4-BE49-F238E27FC236}">
                <a16:creationId xmlns:a16="http://schemas.microsoft.com/office/drawing/2014/main" id="{BAC25C4A-E5A3-EE46-BB4B-91AF74B68DC9}"/>
              </a:ext>
            </a:extLst>
          </p:cNvPr>
          <p:cNvSpPr>
            <a:spLocks noGrp="1"/>
          </p:cNvSpPr>
          <p:nvPr>
            <p:ph type="body" sz="quarter" idx="25" hasCustomPrompt="1"/>
          </p:nvPr>
        </p:nvSpPr>
        <p:spPr>
          <a:xfrm>
            <a:off x="6245514"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5</a:t>
            </a:r>
          </a:p>
        </p:txBody>
      </p:sp>
      <p:sp>
        <p:nvSpPr>
          <p:cNvPr id="37" name="Text Placeholder 16">
            <a:extLst>
              <a:ext uri="{FF2B5EF4-FFF2-40B4-BE49-F238E27FC236}">
                <a16:creationId xmlns:a16="http://schemas.microsoft.com/office/drawing/2014/main" id="{674A04EB-9B7C-3E41-8C90-86C7348C2222}"/>
              </a:ext>
            </a:extLst>
          </p:cNvPr>
          <p:cNvSpPr>
            <a:spLocks noGrp="1"/>
          </p:cNvSpPr>
          <p:nvPr>
            <p:ph type="body" sz="quarter" idx="29"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a:t>
            </a:r>
          </a:p>
          <a:p>
            <a:pPr lvl="0"/>
            <a:r>
              <a:rPr lang="en-US" dirty="0"/>
              <a:t>(2 lines max)</a:t>
            </a:r>
          </a:p>
        </p:txBody>
      </p:sp>
      <p:sp>
        <p:nvSpPr>
          <p:cNvPr id="38" name="Text Placeholder 16">
            <a:extLst>
              <a:ext uri="{FF2B5EF4-FFF2-40B4-BE49-F238E27FC236}">
                <a16:creationId xmlns:a16="http://schemas.microsoft.com/office/drawing/2014/main" id="{D67145E6-2D8A-AC44-B0D5-9603E99B1879}"/>
              </a:ext>
            </a:extLst>
          </p:cNvPr>
          <p:cNvSpPr>
            <a:spLocks noGrp="1"/>
          </p:cNvSpPr>
          <p:nvPr>
            <p:ph type="body" sz="quarter" idx="30" hasCustomPrompt="1"/>
          </p:nvPr>
        </p:nvSpPr>
        <p:spPr>
          <a:xfrm>
            <a:off x="3275157"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3</a:t>
            </a:r>
          </a:p>
        </p:txBody>
      </p:sp>
      <p:sp>
        <p:nvSpPr>
          <p:cNvPr id="40" name="Text Placeholder 16">
            <a:extLst>
              <a:ext uri="{FF2B5EF4-FFF2-40B4-BE49-F238E27FC236}">
                <a16:creationId xmlns:a16="http://schemas.microsoft.com/office/drawing/2014/main" id="{C0BBEE44-1D41-E745-9116-FE8A4A30053E}"/>
              </a:ext>
            </a:extLst>
          </p:cNvPr>
          <p:cNvSpPr>
            <a:spLocks noGrp="1"/>
          </p:cNvSpPr>
          <p:nvPr>
            <p:ph type="body" sz="quarter" idx="32" hasCustomPrompt="1"/>
          </p:nvPr>
        </p:nvSpPr>
        <p:spPr>
          <a:xfrm>
            <a:off x="9215870"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7</a:t>
            </a:r>
          </a:p>
        </p:txBody>
      </p:sp>
      <p:sp>
        <p:nvSpPr>
          <p:cNvPr id="42" name="Text Placeholder 16">
            <a:extLst>
              <a:ext uri="{FF2B5EF4-FFF2-40B4-BE49-F238E27FC236}">
                <a16:creationId xmlns:a16="http://schemas.microsoft.com/office/drawing/2014/main" id="{83E83A51-1C09-954F-9989-C7305C8E8B77}"/>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43" name="Text Placeholder 16">
            <a:extLst>
              <a:ext uri="{FF2B5EF4-FFF2-40B4-BE49-F238E27FC236}">
                <a16:creationId xmlns:a16="http://schemas.microsoft.com/office/drawing/2014/main" id="{E6B25DF3-A080-FE4A-8884-4C635541C814}"/>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44" name="Text Placeholder 16">
            <a:extLst>
              <a:ext uri="{FF2B5EF4-FFF2-40B4-BE49-F238E27FC236}">
                <a16:creationId xmlns:a16="http://schemas.microsoft.com/office/drawing/2014/main" id="{A81E42B4-F315-3648-8BF3-61AB46B13875}"/>
              </a:ext>
            </a:extLst>
          </p:cNvPr>
          <p:cNvSpPr>
            <a:spLocks noGrp="1"/>
          </p:cNvSpPr>
          <p:nvPr>
            <p:ph type="body" sz="quarter" idx="34" hasCustomPrompt="1"/>
          </p:nvPr>
        </p:nvSpPr>
        <p:spPr>
          <a:xfrm>
            <a:off x="304800" y="4319509"/>
            <a:ext cx="2674800" cy="287879"/>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46" name="Text Placeholder 16">
            <a:extLst>
              <a:ext uri="{FF2B5EF4-FFF2-40B4-BE49-F238E27FC236}">
                <a16:creationId xmlns:a16="http://schemas.microsoft.com/office/drawing/2014/main" id="{EBE58C5F-FB6E-4A4E-A9E8-61E59268956E}"/>
              </a:ext>
            </a:extLst>
          </p:cNvPr>
          <p:cNvSpPr>
            <a:spLocks noGrp="1"/>
          </p:cNvSpPr>
          <p:nvPr>
            <p:ph type="body" sz="quarter" idx="36" hasCustomPrompt="1"/>
          </p:nvPr>
        </p:nvSpPr>
        <p:spPr>
          <a:xfrm>
            <a:off x="6241220" y="4319509"/>
            <a:ext cx="2674800" cy="287879"/>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6</a:t>
            </a:r>
          </a:p>
        </p:txBody>
      </p:sp>
      <p:sp>
        <p:nvSpPr>
          <p:cNvPr id="48" name="Text Placeholder 16">
            <a:extLst>
              <a:ext uri="{FF2B5EF4-FFF2-40B4-BE49-F238E27FC236}">
                <a16:creationId xmlns:a16="http://schemas.microsoft.com/office/drawing/2014/main" id="{7D77F63F-A664-584A-8D06-559E445D25EE}"/>
              </a:ext>
            </a:extLst>
          </p:cNvPr>
          <p:cNvSpPr>
            <a:spLocks noGrp="1"/>
          </p:cNvSpPr>
          <p:nvPr>
            <p:ph type="body" sz="quarter" idx="38" hasCustomPrompt="1"/>
          </p:nvPr>
        </p:nvSpPr>
        <p:spPr>
          <a:xfrm>
            <a:off x="3273010" y="4319509"/>
            <a:ext cx="2674800" cy="287879"/>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50" name="Text Placeholder 16">
            <a:extLst>
              <a:ext uri="{FF2B5EF4-FFF2-40B4-BE49-F238E27FC236}">
                <a16:creationId xmlns:a16="http://schemas.microsoft.com/office/drawing/2014/main" id="{3042BBF4-D9A0-4644-9787-5DDD3DBE7F9B}"/>
              </a:ext>
            </a:extLst>
          </p:cNvPr>
          <p:cNvSpPr>
            <a:spLocks noGrp="1"/>
          </p:cNvSpPr>
          <p:nvPr>
            <p:ph type="body" sz="quarter" idx="40" hasCustomPrompt="1"/>
          </p:nvPr>
        </p:nvSpPr>
        <p:spPr>
          <a:xfrm>
            <a:off x="9209431" y="4319509"/>
            <a:ext cx="2674800" cy="287879"/>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8</a:t>
            </a:r>
          </a:p>
        </p:txBody>
      </p:sp>
      <p:sp>
        <p:nvSpPr>
          <p:cNvPr id="32" name="Content Placeholder 2">
            <a:extLst>
              <a:ext uri="{FF2B5EF4-FFF2-40B4-BE49-F238E27FC236}">
                <a16:creationId xmlns:a16="http://schemas.microsoft.com/office/drawing/2014/main" id="{F0BE1C54-7FF1-4CA6-B9AE-5241CCA069E1}"/>
              </a:ext>
            </a:extLst>
          </p:cNvPr>
          <p:cNvSpPr>
            <a:spLocks noGrp="1"/>
          </p:cNvSpPr>
          <p:nvPr>
            <p:ph sz="quarter" idx="47"/>
          </p:nvPr>
        </p:nvSpPr>
        <p:spPr>
          <a:xfrm>
            <a:off x="304800" y="2784899"/>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3" name="Content Placeholder 2">
            <a:extLst>
              <a:ext uri="{FF2B5EF4-FFF2-40B4-BE49-F238E27FC236}">
                <a16:creationId xmlns:a16="http://schemas.microsoft.com/office/drawing/2014/main" id="{EF876263-6E38-4328-99A9-400883160017}"/>
              </a:ext>
            </a:extLst>
          </p:cNvPr>
          <p:cNvSpPr>
            <a:spLocks noGrp="1"/>
          </p:cNvSpPr>
          <p:nvPr>
            <p:ph sz="quarter" idx="48"/>
          </p:nvPr>
        </p:nvSpPr>
        <p:spPr>
          <a:xfrm>
            <a:off x="3275157" y="2784899"/>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4" name="Content Placeholder 2">
            <a:extLst>
              <a:ext uri="{FF2B5EF4-FFF2-40B4-BE49-F238E27FC236}">
                <a16:creationId xmlns:a16="http://schemas.microsoft.com/office/drawing/2014/main" id="{D0351432-3802-4A20-BD42-77A19F73D2BE}"/>
              </a:ext>
            </a:extLst>
          </p:cNvPr>
          <p:cNvSpPr>
            <a:spLocks noGrp="1"/>
          </p:cNvSpPr>
          <p:nvPr>
            <p:ph sz="quarter" idx="49"/>
          </p:nvPr>
        </p:nvSpPr>
        <p:spPr>
          <a:xfrm>
            <a:off x="6245514" y="2784899"/>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6" name="Content Placeholder 2">
            <a:extLst>
              <a:ext uri="{FF2B5EF4-FFF2-40B4-BE49-F238E27FC236}">
                <a16:creationId xmlns:a16="http://schemas.microsoft.com/office/drawing/2014/main" id="{0E707E68-99C2-4E8A-8D14-CAF596F45C26}"/>
              </a:ext>
            </a:extLst>
          </p:cNvPr>
          <p:cNvSpPr>
            <a:spLocks noGrp="1"/>
          </p:cNvSpPr>
          <p:nvPr>
            <p:ph sz="quarter" idx="50"/>
          </p:nvPr>
        </p:nvSpPr>
        <p:spPr>
          <a:xfrm>
            <a:off x="9215870" y="2784899"/>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9" name="Content Placeholder 2">
            <a:extLst>
              <a:ext uri="{FF2B5EF4-FFF2-40B4-BE49-F238E27FC236}">
                <a16:creationId xmlns:a16="http://schemas.microsoft.com/office/drawing/2014/main" id="{9179EE2D-889D-4EB3-AB1B-6F7D82E61AEA}"/>
              </a:ext>
            </a:extLst>
          </p:cNvPr>
          <p:cNvSpPr>
            <a:spLocks noGrp="1"/>
          </p:cNvSpPr>
          <p:nvPr>
            <p:ph sz="quarter" idx="51"/>
          </p:nvPr>
        </p:nvSpPr>
        <p:spPr>
          <a:xfrm>
            <a:off x="304800" y="4616316"/>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1" name="Content Placeholder 2">
            <a:extLst>
              <a:ext uri="{FF2B5EF4-FFF2-40B4-BE49-F238E27FC236}">
                <a16:creationId xmlns:a16="http://schemas.microsoft.com/office/drawing/2014/main" id="{BB9E7C58-AD2A-4CFF-87A4-044FB0B21624}"/>
              </a:ext>
            </a:extLst>
          </p:cNvPr>
          <p:cNvSpPr>
            <a:spLocks noGrp="1"/>
          </p:cNvSpPr>
          <p:nvPr>
            <p:ph sz="quarter" idx="52"/>
          </p:nvPr>
        </p:nvSpPr>
        <p:spPr>
          <a:xfrm>
            <a:off x="3275157" y="4616316"/>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5" name="Content Placeholder 2">
            <a:extLst>
              <a:ext uri="{FF2B5EF4-FFF2-40B4-BE49-F238E27FC236}">
                <a16:creationId xmlns:a16="http://schemas.microsoft.com/office/drawing/2014/main" id="{AC3F7616-D41E-4DBC-83E6-4264F6BAA7F6}"/>
              </a:ext>
            </a:extLst>
          </p:cNvPr>
          <p:cNvSpPr>
            <a:spLocks noGrp="1"/>
          </p:cNvSpPr>
          <p:nvPr>
            <p:ph sz="quarter" idx="53"/>
          </p:nvPr>
        </p:nvSpPr>
        <p:spPr>
          <a:xfrm>
            <a:off x="6245514" y="4616316"/>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7" name="Content Placeholder 2">
            <a:extLst>
              <a:ext uri="{FF2B5EF4-FFF2-40B4-BE49-F238E27FC236}">
                <a16:creationId xmlns:a16="http://schemas.microsoft.com/office/drawing/2014/main" id="{DC05F269-86D2-449A-9521-80C60D1EF75F}"/>
              </a:ext>
            </a:extLst>
          </p:cNvPr>
          <p:cNvSpPr>
            <a:spLocks noGrp="1"/>
          </p:cNvSpPr>
          <p:nvPr>
            <p:ph sz="quarter" idx="54"/>
          </p:nvPr>
        </p:nvSpPr>
        <p:spPr>
          <a:xfrm>
            <a:off x="9215870" y="4616316"/>
            <a:ext cx="2674800" cy="14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754889833"/>
      </p:ext>
    </p:extLst>
  </p:cSld>
  <p:clrMapOvr>
    <a:masterClrMapping/>
  </p:clrMapOvr>
  <p:extLst>
    <p:ext uri="{DCECCB84-F9BA-43D5-87BE-67443E8EF086}">
      <p15:sldGuideLst xmlns:p15="http://schemas.microsoft.com/office/powerpoint/2012/main">
        <p15:guide id="3" orient="horz" pos="2688">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column text 2 rows fille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41" name="Text Placeholder 16">
            <a:extLst>
              <a:ext uri="{FF2B5EF4-FFF2-40B4-BE49-F238E27FC236}">
                <a16:creationId xmlns:a16="http://schemas.microsoft.com/office/drawing/2014/main" id="{1C339839-2D93-D642-A76C-EF094267D59B}"/>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42" name="Text Placeholder 16">
            <a:extLst>
              <a:ext uri="{FF2B5EF4-FFF2-40B4-BE49-F238E27FC236}">
                <a16:creationId xmlns:a16="http://schemas.microsoft.com/office/drawing/2014/main" id="{4465FBF8-AB52-6145-B2B3-30D48C5EB608}"/>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32" name="Text Placeholder 16">
            <a:extLst>
              <a:ext uri="{FF2B5EF4-FFF2-40B4-BE49-F238E27FC236}">
                <a16:creationId xmlns:a16="http://schemas.microsoft.com/office/drawing/2014/main" id="{8511B303-A71B-BE40-AC56-357ABD19A645}"/>
              </a:ext>
            </a:extLst>
          </p:cNvPr>
          <p:cNvSpPr>
            <a:spLocks noGrp="1"/>
          </p:cNvSpPr>
          <p:nvPr>
            <p:ph type="body" sz="quarter" idx="18" hasCustomPrompt="1"/>
          </p:nvPr>
        </p:nvSpPr>
        <p:spPr>
          <a:xfrm>
            <a:off x="304800" y="1570124"/>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3" name="Text Placeholder 16">
            <a:extLst>
              <a:ext uri="{FF2B5EF4-FFF2-40B4-BE49-F238E27FC236}">
                <a16:creationId xmlns:a16="http://schemas.microsoft.com/office/drawing/2014/main" id="{9821E1E6-97BA-D44E-A036-0A093FB88B67}"/>
              </a:ext>
            </a:extLst>
          </p:cNvPr>
          <p:cNvSpPr>
            <a:spLocks noGrp="1"/>
          </p:cNvSpPr>
          <p:nvPr>
            <p:ph type="body" sz="quarter" idx="25" hasCustomPrompt="1"/>
          </p:nvPr>
        </p:nvSpPr>
        <p:spPr>
          <a:xfrm>
            <a:off x="6243200" y="1570124"/>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5</a:t>
            </a:r>
          </a:p>
        </p:txBody>
      </p:sp>
      <p:sp>
        <p:nvSpPr>
          <p:cNvPr id="36" name="Text Placeholder 16">
            <a:extLst>
              <a:ext uri="{FF2B5EF4-FFF2-40B4-BE49-F238E27FC236}">
                <a16:creationId xmlns:a16="http://schemas.microsoft.com/office/drawing/2014/main" id="{22061492-5D12-E44A-B309-ADA74951F2CC}"/>
              </a:ext>
            </a:extLst>
          </p:cNvPr>
          <p:cNvSpPr>
            <a:spLocks noGrp="1"/>
          </p:cNvSpPr>
          <p:nvPr>
            <p:ph type="body" sz="quarter" idx="30" hasCustomPrompt="1"/>
          </p:nvPr>
        </p:nvSpPr>
        <p:spPr>
          <a:xfrm>
            <a:off x="3274000" y="1570124"/>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3</a:t>
            </a:r>
          </a:p>
        </p:txBody>
      </p:sp>
      <p:sp>
        <p:nvSpPr>
          <p:cNvPr id="51" name="Text Placeholder 16">
            <a:extLst>
              <a:ext uri="{FF2B5EF4-FFF2-40B4-BE49-F238E27FC236}">
                <a16:creationId xmlns:a16="http://schemas.microsoft.com/office/drawing/2014/main" id="{05032500-EC22-8545-BD2F-F4CCBC945A4A}"/>
              </a:ext>
            </a:extLst>
          </p:cNvPr>
          <p:cNvSpPr>
            <a:spLocks noGrp="1"/>
          </p:cNvSpPr>
          <p:nvPr>
            <p:ph type="body" sz="quarter" idx="32" hasCustomPrompt="1"/>
          </p:nvPr>
        </p:nvSpPr>
        <p:spPr>
          <a:xfrm>
            <a:off x="9212400" y="1570124"/>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7</a:t>
            </a:r>
          </a:p>
        </p:txBody>
      </p:sp>
      <p:sp>
        <p:nvSpPr>
          <p:cNvPr id="52" name="Text Placeholder 16">
            <a:extLst>
              <a:ext uri="{FF2B5EF4-FFF2-40B4-BE49-F238E27FC236}">
                <a16:creationId xmlns:a16="http://schemas.microsoft.com/office/drawing/2014/main" id="{2CD87E12-D4F8-9C40-B4B0-D717084FBAAE}"/>
              </a:ext>
            </a:extLst>
          </p:cNvPr>
          <p:cNvSpPr>
            <a:spLocks noGrp="1"/>
          </p:cNvSpPr>
          <p:nvPr>
            <p:ph type="body" sz="quarter" idx="34" hasCustomPrompt="1"/>
          </p:nvPr>
        </p:nvSpPr>
        <p:spPr>
          <a:xfrm>
            <a:off x="304800" y="385920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53" name="Text Placeholder 16">
            <a:extLst>
              <a:ext uri="{FF2B5EF4-FFF2-40B4-BE49-F238E27FC236}">
                <a16:creationId xmlns:a16="http://schemas.microsoft.com/office/drawing/2014/main" id="{6EC5DC58-1623-DB4F-BD81-EA0CD70D9638}"/>
              </a:ext>
            </a:extLst>
          </p:cNvPr>
          <p:cNvSpPr>
            <a:spLocks noGrp="1"/>
          </p:cNvSpPr>
          <p:nvPr>
            <p:ph type="body" sz="quarter" idx="36" hasCustomPrompt="1"/>
          </p:nvPr>
        </p:nvSpPr>
        <p:spPr>
          <a:xfrm>
            <a:off x="6243200" y="385920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6</a:t>
            </a:r>
          </a:p>
        </p:txBody>
      </p:sp>
      <p:sp>
        <p:nvSpPr>
          <p:cNvPr id="54" name="Text Placeholder 16">
            <a:extLst>
              <a:ext uri="{FF2B5EF4-FFF2-40B4-BE49-F238E27FC236}">
                <a16:creationId xmlns:a16="http://schemas.microsoft.com/office/drawing/2014/main" id="{B79AFA68-D495-BE4B-91D8-B48778B35D65}"/>
              </a:ext>
            </a:extLst>
          </p:cNvPr>
          <p:cNvSpPr>
            <a:spLocks noGrp="1"/>
          </p:cNvSpPr>
          <p:nvPr>
            <p:ph type="body" sz="quarter" idx="38" hasCustomPrompt="1"/>
          </p:nvPr>
        </p:nvSpPr>
        <p:spPr>
          <a:xfrm>
            <a:off x="3274000" y="385920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55" name="Text Placeholder 16">
            <a:extLst>
              <a:ext uri="{FF2B5EF4-FFF2-40B4-BE49-F238E27FC236}">
                <a16:creationId xmlns:a16="http://schemas.microsoft.com/office/drawing/2014/main" id="{D6C030C6-9BFB-184D-B4F0-4A59243925FA}"/>
              </a:ext>
            </a:extLst>
          </p:cNvPr>
          <p:cNvSpPr>
            <a:spLocks noGrp="1"/>
          </p:cNvSpPr>
          <p:nvPr>
            <p:ph type="body" sz="quarter" idx="40" hasCustomPrompt="1"/>
          </p:nvPr>
        </p:nvSpPr>
        <p:spPr>
          <a:xfrm>
            <a:off x="9212400" y="385920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8</a:t>
            </a:r>
          </a:p>
        </p:txBody>
      </p:sp>
      <p:sp>
        <p:nvSpPr>
          <p:cNvPr id="22" name="Content Placeholder 2">
            <a:extLst>
              <a:ext uri="{FF2B5EF4-FFF2-40B4-BE49-F238E27FC236}">
                <a16:creationId xmlns:a16="http://schemas.microsoft.com/office/drawing/2014/main" id="{4607D947-258B-4EA7-BEC3-BB14E222FEA8}"/>
              </a:ext>
            </a:extLst>
          </p:cNvPr>
          <p:cNvSpPr>
            <a:spLocks noGrp="1"/>
          </p:cNvSpPr>
          <p:nvPr>
            <p:ph sz="quarter" idx="47"/>
          </p:nvPr>
        </p:nvSpPr>
        <p:spPr>
          <a:xfrm>
            <a:off x="304800" y="1914097"/>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Content Placeholder 2">
            <a:extLst>
              <a:ext uri="{FF2B5EF4-FFF2-40B4-BE49-F238E27FC236}">
                <a16:creationId xmlns:a16="http://schemas.microsoft.com/office/drawing/2014/main" id="{E6478D54-4262-4648-A216-8DE58A631E73}"/>
              </a:ext>
            </a:extLst>
          </p:cNvPr>
          <p:cNvSpPr>
            <a:spLocks noGrp="1"/>
          </p:cNvSpPr>
          <p:nvPr>
            <p:ph sz="quarter" idx="48"/>
          </p:nvPr>
        </p:nvSpPr>
        <p:spPr>
          <a:xfrm>
            <a:off x="3275157" y="1914097"/>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4" name="Content Placeholder 2">
            <a:extLst>
              <a:ext uri="{FF2B5EF4-FFF2-40B4-BE49-F238E27FC236}">
                <a16:creationId xmlns:a16="http://schemas.microsoft.com/office/drawing/2014/main" id="{E32AAC4D-C475-4CD4-B7B8-FD91CA57FFCB}"/>
              </a:ext>
            </a:extLst>
          </p:cNvPr>
          <p:cNvSpPr>
            <a:spLocks noGrp="1"/>
          </p:cNvSpPr>
          <p:nvPr>
            <p:ph sz="quarter" idx="49"/>
          </p:nvPr>
        </p:nvSpPr>
        <p:spPr>
          <a:xfrm>
            <a:off x="6245514" y="1914097"/>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5" name="Content Placeholder 2">
            <a:extLst>
              <a:ext uri="{FF2B5EF4-FFF2-40B4-BE49-F238E27FC236}">
                <a16:creationId xmlns:a16="http://schemas.microsoft.com/office/drawing/2014/main" id="{0FD70623-94B8-4FB3-9596-DFC8052980FB}"/>
              </a:ext>
            </a:extLst>
          </p:cNvPr>
          <p:cNvSpPr>
            <a:spLocks noGrp="1"/>
          </p:cNvSpPr>
          <p:nvPr>
            <p:ph sz="quarter" idx="50"/>
          </p:nvPr>
        </p:nvSpPr>
        <p:spPr>
          <a:xfrm>
            <a:off x="9215870" y="1914097"/>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6" name="Content Placeholder 2">
            <a:extLst>
              <a:ext uri="{FF2B5EF4-FFF2-40B4-BE49-F238E27FC236}">
                <a16:creationId xmlns:a16="http://schemas.microsoft.com/office/drawing/2014/main" id="{1102ED0C-B2ED-41C0-87C7-BCCF134E947F}"/>
              </a:ext>
            </a:extLst>
          </p:cNvPr>
          <p:cNvSpPr>
            <a:spLocks noGrp="1"/>
          </p:cNvSpPr>
          <p:nvPr>
            <p:ph sz="quarter" idx="51"/>
          </p:nvPr>
        </p:nvSpPr>
        <p:spPr>
          <a:xfrm>
            <a:off x="304800" y="4206422"/>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Content Placeholder 2">
            <a:extLst>
              <a:ext uri="{FF2B5EF4-FFF2-40B4-BE49-F238E27FC236}">
                <a16:creationId xmlns:a16="http://schemas.microsoft.com/office/drawing/2014/main" id="{4985C3C2-409D-4684-BEC1-C99F4A3A786D}"/>
              </a:ext>
            </a:extLst>
          </p:cNvPr>
          <p:cNvSpPr>
            <a:spLocks noGrp="1"/>
          </p:cNvSpPr>
          <p:nvPr>
            <p:ph sz="quarter" idx="52"/>
          </p:nvPr>
        </p:nvSpPr>
        <p:spPr>
          <a:xfrm>
            <a:off x="3275157" y="4206422"/>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8" name="Content Placeholder 2">
            <a:extLst>
              <a:ext uri="{FF2B5EF4-FFF2-40B4-BE49-F238E27FC236}">
                <a16:creationId xmlns:a16="http://schemas.microsoft.com/office/drawing/2014/main" id="{E97D2341-FA16-4497-A997-CE19FF86DA8B}"/>
              </a:ext>
            </a:extLst>
          </p:cNvPr>
          <p:cNvSpPr>
            <a:spLocks noGrp="1"/>
          </p:cNvSpPr>
          <p:nvPr>
            <p:ph sz="quarter" idx="53"/>
          </p:nvPr>
        </p:nvSpPr>
        <p:spPr>
          <a:xfrm>
            <a:off x="6245514" y="4206422"/>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9" name="Content Placeholder 2">
            <a:extLst>
              <a:ext uri="{FF2B5EF4-FFF2-40B4-BE49-F238E27FC236}">
                <a16:creationId xmlns:a16="http://schemas.microsoft.com/office/drawing/2014/main" id="{13BF8B47-E71A-4335-9E99-CE0B2782F43B}"/>
              </a:ext>
            </a:extLst>
          </p:cNvPr>
          <p:cNvSpPr>
            <a:spLocks noGrp="1"/>
          </p:cNvSpPr>
          <p:nvPr>
            <p:ph sz="quarter" idx="54"/>
          </p:nvPr>
        </p:nvSpPr>
        <p:spPr>
          <a:xfrm>
            <a:off x="9215870" y="4206422"/>
            <a:ext cx="2674800" cy="18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18439589"/>
      </p:ext>
    </p:extLst>
  </p:cSld>
  <p:clrMapOvr>
    <a:masterClrMapping/>
  </p:clrMapOvr>
  <p:extLst>
    <p:ext uri="{DCECCB84-F9BA-43D5-87BE-67443E8EF086}">
      <p15:sldGuideLst xmlns:p15="http://schemas.microsoft.com/office/powerpoint/2012/main">
        <p15:guide id="3" orient="horz" pos="2432">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ingle pictur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 name="Picture Placeholder 2">
            <a:extLst>
              <a:ext uri="{FF2B5EF4-FFF2-40B4-BE49-F238E27FC236}">
                <a16:creationId xmlns:a16="http://schemas.microsoft.com/office/drawing/2014/main" id="{2D550F99-B06C-0042-B078-94FDEA0382B5}"/>
              </a:ext>
            </a:extLst>
          </p:cNvPr>
          <p:cNvSpPr>
            <a:spLocks noGrp="1"/>
          </p:cNvSpPr>
          <p:nvPr>
            <p:ph type="pic" sz="quarter" idx="19"/>
          </p:nvPr>
        </p:nvSpPr>
        <p:spPr>
          <a:xfrm>
            <a:off x="304800" y="2438400"/>
            <a:ext cx="11582400" cy="3625238"/>
          </a:xfrm>
          <a:solidFill>
            <a:schemeClr val="bg2"/>
          </a:solidFill>
          <a:ln w="381000" cap="flat">
            <a:noFill/>
            <a:miter lim="800000"/>
          </a:ln>
        </p:spPr>
        <p:txBody>
          <a:bodyPr anchor="ctr"/>
          <a:lstStyle>
            <a:lvl1pPr marL="0" indent="0" algn="ctr">
              <a:buNone/>
              <a:defRPr/>
            </a:lvl1pPr>
          </a:lstStyle>
          <a:p>
            <a:r>
              <a:rPr lang="en-US"/>
              <a:t>Click icon to add picture</a:t>
            </a:r>
          </a:p>
        </p:txBody>
      </p:sp>
      <p:sp>
        <p:nvSpPr>
          <p:cNvPr id="9" name="Text Placeholder 16">
            <a:extLst>
              <a:ext uri="{FF2B5EF4-FFF2-40B4-BE49-F238E27FC236}">
                <a16:creationId xmlns:a16="http://schemas.microsoft.com/office/drawing/2014/main" id="{17B50F74-D586-D24E-838C-D22DF3C9B8FD}"/>
              </a:ext>
            </a:extLst>
          </p:cNvPr>
          <p:cNvSpPr>
            <a:spLocks noGrp="1"/>
          </p:cNvSpPr>
          <p:nvPr>
            <p:ph type="body" sz="quarter" idx="13" hasCustomPrompt="1"/>
          </p:nvPr>
        </p:nvSpPr>
        <p:spPr>
          <a:xfrm>
            <a:off x="304799" y="304800"/>
            <a:ext cx="5646739" cy="360000"/>
          </a:xfrm>
        </p:spPr>
        <p:txBody>
          <a:bodyPr lIns="0" tIns="0" rIns="0">
            <a:noAutofit/>
          </a:bodyPr>
          <a:lstStyle>
            <a:lvl1pPr marL="0" indent="0">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0" name="Text Placeholder 16">
            <a:extLst>
              <a:ext uri="{FF2B5EF4-FFF2-40B4-BE49-F238E27FC236}">
                <a16:creationId xmlns:a16="http://schemas.microsoft.com/office/drawing/2014/main" id="{0CDE362A-1253-F14F-9CB2-E3887C333BEC}"/>
              </a:ext>
            </a:extLst>
          </p:cNvPr>
          <p:cNvSpPr>
            <a:spLocks noGrp="1"/>
          </p:cNvSpPr>
          <p:nvPr>
            <p:ph type="body" sz="quarter" idx="14" hasCustomPrompt="1"/>
          </p:nvPr>
        </p:nvSpPr>
        <p:spPr>
          <a:xfrm>
            <a:off x="304799" y="671605"/>
            <a:ext cx="5646739" cy="360000"/>
          </a:xfrm>
        </p:spPr>
        <p:txBody>
          <a:bodyPr lIns="0" tIns="0" rIns="0">
            <a:noAutofit/>
          </a:bodyPr>
          <a:lstStyle>
            <a:lvl1pPr marL="0" indent="0">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1" name="Text Placeholder 16">
            <a:extLst>
              <a:ext uri="{FF2B5EF4-FFF2-40B4-BE49-F238E27FC236}">
                <a16:creationId xmlns:a16="http://schemas.microsoft.com/office/drawing/2014/main" id="{944FBF37-E2A5-0149-83CF-61526E02DFAA}"/>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Tree>
    <p:extLst>
      <p:ext uri="{BB962C8B-B14F-4D97-AF65-F5344CB8AC3E}">
        <p14:creationId xmlns:p14="http://schemas.microsoft.com/office/powerpoint/2010/main" val="311324963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ingle picture frame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 name="Picture Placeholder 2">
            <a:extLst>
              <a:ext uri="{FF2B5EF4-FFF2-40B4-BE49-F238E27FC236}">
                <a16:creationId xmlns:a16="http://schemas.microsoft.com/office/drawing/2014/main" id="{2D550F99-B06C-0042-B078-94FDEA0382B5}"/>
              </a:ext>
            </a:extLst>
          </p:cNvPr>
          <p:cNvSpPr>
            <a:spLocks noGrp="1"/>
          </p:cNvSpPr>
          <p:nvPr>
            <p:ph type="pic" sz="quarter" idx="19"/>
          </p:nvPr>
        </p:nvSpPr>
        <p:spPr>
          <a:xfrm>
            <a:off x="392806" y="2543577"/>
            <a:ext cx="11397802" cy="3432220"/>
          </a:xfrm>
          <a:solidFill>
            <a:schemeClr val="bg2"/>
          </a:solidFill>
          <a:ln w="190500" cap="flat">
            <a:solidFill>
              <a:schemeClr val="tx2"/>
            </a:solidFill>
            <a:miter lim="800000"/>
          </a:ln>
        </p:spPr>
        <p:txBody>
          <a:bodyPr anchor="ctr"/>
          <a:lstStyle>
            <a:lvl1pPr marL="0" indent="0" algn="ctr">
              <a:buNone/>
              <a:defRPr/>
            </a:lvl1pPr>
          </a:lstStyle>
          <a:p>
            <a:r>
              <a:rPr lang="en-US"/>
              <a:t>Click icon to add picture</a:t>
            </a:r>
          </a:p>
        </p:txBody>
      </p:sp>
      <p:sp>
        <p:nvSpPr>
          <p:cNvPr id="9" name="Text Placeholder 16">
            <a:extLst>
              <a:ext uri="{FF2B5EF4-FFF2-40B4-BE49-F238E27FC236}">
                <a16:creationId xmlns:a16="http://schemas.microsoft.com/office/drawing/2014/main" id="{4F655CB8-24B8-4041-82A2-7D51CB85DA3D}"/>
              </a:ext>
            </a:extLst>
          </p:cNvPr>
          <p:cNvSpPr>
            <a:spLocks noGrp="1"/>
          </p:cNvSpPr>
          <p:nvPr>
            <p:ph type="body" sz="quarter" idx="13" hasCustomPrompt="1"/>
          </p:nvPr>
        </p:nvSpPr>
        <p:spPr>
          <a:xfrm>
            <a:off x="304800" y="304800"/>
            <a:ext cx="5646738" cy="360000"/>
          </a:xfrm>
        </p:spPr>
        <p:txBody>
          <a:bodyPr lIns="0" tIns="0" rIns="0">
            <a:noAutofit/>
          </a:bodyPr>
          <a:lstStyle>
            <a:lvl1pPr marL="0" indent="0">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0" name="Text Placeholder 16">
            <a:extLst>
              <a:ext uri="{FF2B5EF4-FFF2-40B4-BE49-F238E27FC236}">
                <a16:creationId xmlns:a16="http://schemas.microsoft.com/office/drawing/2014/main" id="{27466F02-0678-F943-8F23-56CAF32423CF}"/>
              </a:ext>
            </a:extLst>
          </p:cNvPr>
          <p:cNvSpPr>
            <a:spLocks noGrp="1"/>
          </p:cNvSpPr>
          <p:nvPr>
            <p:ph type="body" sz="quarter" idx="14" hasCustomPrompt="1"/>
          </p:nvPr>
        </p:nvSpPr>
        <p:spPr>
          <a:xfrm>
            <a:off x="304800" y="671605"/>
            <a:ext cx="5646738" cy="360000"/>
          </a:xfrm>
        </p:spPr>
        <p:txBody>
          <a:bodyPr lIns="0" tIns="0" rIns="0">
            <a:noAutofit/>
          </a:bodyPr>
          <a:lstStyle>
            <a:lvl1pPr marL="0" indent="0">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1" name="Text Placeholder 16">
            <a:extLst>
              <a:ext uri="{FF2B5EF4-FFF2-40B4-BE49-F238E27FC236}">
                <a16:creationId xmlns:a16="http://schemas.microsoft.com/office/drawing/2014/main" id="{1B10C830-33B8-4FFD-B80C-F5AC1478EC79}"/>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Tree>
    <p:extLst>
      <p:ext uri="{BB962C8B-B14F-4D97-AF65-F5344CB8AC3E}">
        <p14:creationId xmlns:p14="http://schemas.microsoft.com/office/powerpoint/2010/main" val="282807049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text with 2 imag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4" name="Picture Placeholder 2">
            <a:extLst>
              <a:ext uri="{FF2B5EF4-FFF2-40B4-BE49-F238E27FC236}">
                <a16:creationId xmlns:a16="http://schemas.microsoft.com/office/drawing/2014/main" id="{286D4595-CA40-F445-8B8F-37256DEA93C0}"/>
              </a:ext>
            </a:extLst>
          </p:cNvPr>
          <p:cNvSpPr>
            <a:spLocks noGrp="1"/>
          </p:cNvSpPr>
          <p:nvPr>
            <p:ph type="pic" sz="quarter" idx="28"/>
          </p:nvPr>
        </p:nvSpPr>
        <p:spPr>
          <a:xfrm>
            <a:off x="304800" y="4267200"/>
            <a:ext cx="5648400" cy="1790700"/>
          </a:xfrm>
          <a:solidFill>
            <a:schemeClr val="bg2"/>
          </a:solidFill>
        </p:spPr>
        <p:txBody>
          <a:bodyPr anchor="ctr"/>
          <a:lstStyle>
            <a:lvl1pPr marL="0" indent="0" algn="ctr">
              <a:buNone/>
              <a:defRPr/>
            </a:lvl1pPr>
          </a:lstStyle>
          <a:p>
            <a:r>
              <a:rPr lang="en-US"/>
              <a:t>Click icon to add picture</a:t>
            </a:r>
            <a:endParaRPr lang="en-US" dirty="0"/>
          </a:p>
        </p:txBody>
      </p:sp>
      <p:sp>
        <p:nvSpPr>
          <p:cNvPr id="16" name="Text Placeholder 16">
            <a:extLst>
              <a:ext uri="{FF2B5EF4-FFF2-40B4-BE49-F238E27FC236}">
                <a16:creationId xmlns:a16="http://schemas.microsoft.com/office/drawing/2014/main" id="{E6870A69-C086-C446-954A-20BD27E741BA}"/>
              </a:ext>
            </a:extLst>
          </p:cNvPr>
          <p:cNvSpPr>
            <a:spLocks noGrp="1"/>
          </p:cNvSpPr>
          <p:nvPr>
            <p:ph type="body" sz="quarter" idx="18" hasCustomPrompt="1"/>
          </p:nvPr>
        </p:nvSpPr>
        <p:spPr>
          <a:xfrm>
            <a:off x="304799" y="2438401"/>
            <a:ext cx="5648400"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8" name="Text Placeholder 16">
            <a:extLst>
              <a:ext uri="{FF2B5EF4-FFF2-40B4-BE49-F238E27FC236}">
                <a16:creationId xmlns:a16="http://schemas.microsoft.com/office/drawing/2014/main" id="{0CF4CD34-AEE4-5346-A696-02A64B6DBC58}"/>
              </a:ext>
            </a:extLst>
          </p:cNvPr>
          <p:cNvSpPr>
            <a:spLocks noGrp="1"/>
          </p:cNvSpPr>
          <p:nvPr>
            <p:ph type="body" sz="quarter" idx="23" hasCustomPrompt="1"/>
          </p:nvPr>
        </p:nvSpPr>
        <p:spPr>
          <a:xfrm>
            <a:off x="6240270" y="2438401"/>
            <a:ext cx="564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3" name="Text Placeholder 16">
            <a:extLst>
              <a:ext uri="{FF2B5EF4-FFF2-40B4-BE49-F238E27FC236}">
                <a16:creationId xmlns:a16="http://schemas.microsoft.com/office/drawing/2014/main" id="{67C721ED-D4C4-C347-9DB7-4E60D339AFEB}"/>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(2 lines max)</a:t>
            </a:r>
          </a:p>
        </p:txBody>
      </p:sp>
      <p:sp>
        <p:nvSpPr>
          <p:cNvPr id="24" name="Text Placeholder 16">
            <a:extLst>
              <a:ext uri="{FF2B5EF4-FFF2-40B4-BE49-F238E27FC236}">
                <a16:creationId xmlns:a16="http://schemas.microsoft.com/office/drawing/2014/main" id="{846BF927-5267-DF4B-B188-F2C138A0AFC4}"/>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5" name="Text Placeholder 16">
            <a:extLst>
              <a:ext uri="{FF2B5EF4-FFF2-40B4-BE49-F238E27FC236}">
                <a16:creationId xmlns:a16="http://schemas.microsoft.com/office/drawing/2014/main" id="{CF679B78-7A94-5445-A607-D17D9BDBCBAD}"/>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7" name="Content Placeholder 2">
            <a:extLst>
              <a:ext uri="{FF2B5EF4-FFF2-40B4-BE49-F238E27FC236}">
                <a16:creationId xmlns:a16="http://schemas.microsoft.com/office/drawing/2014/main" id="{0DC0F5C6-6C6A-45F9-81C8-377E8E4E9BA1}"/>
              </a:ext>
            </a:extLst>
          </p:cNvPr>
          <p:cNvSpPr>
            <a:spLocks noGrp="1"/>
          </p:cNvSpPr>
          <p:nvPr>
            <p:ph sz="quarter" idx="30"/>
          </p:nvPr>
        </p:nvSpPr>
        <p:spPr>
          <a:xfrm>
            <a:off x="304800" y="2786725"/>
            <a:ext cx="5648400" cy="14375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Picture Placeholder 2">
            <a:extLst>
              <a:ext uri="{FF2B5EF4-FFF2-40B4-BE49-F238E27FC236}">
                <a16:creationId xmlns:a16="http://schemas.microsoft.com/office/drawing/2014/main" id="{7C1F7A9C-E8B4-4F91-9E4C-DB3CDBD5A1A1}"/>
              </a:ext>
            </a:extLst>
          </p:cNvPr>
          <p:cNvSpPr>
            <a:spLocks noGrp="1"/>
          </p:cNvSpPr>
          <p:nvPr>
            <p:ph type="pic" sz="quarter" idx="31"/>
          </p:nvPr>
        </p:nvSpPr>
        <p:spPr>
          <a:xfrm>
            <a:off x="6240270" y="4267200"/>
            <a:ext cx="5648400" cy="1790700"/>
          </a:xfrm>
          <a:solidFill>
            <a:schemeClr val="bg2"/>
          </a:solidFill>
        </p:spPr>
        <p:txBody>
          <a:bodyPr anchor="ctr"/>
          <a:lstStyle>
            <a:lvl1pPr marL="0" indent="0" algn="ctr">
              <a:buNone/>
              <a:defRPr/>
            </a:lvl1pPr>
          </a:lstStyle>
          <a:p>
            <a:r>
              <a:rPr lang="en-US"/>
              <a:t>Click icon to add picture</a:t>
            </a:r>
            <a:endParaRPr lang="en-US" dirty="0"/>
          </a:p>
        </p:txBody>
      </p:sp>
      <p:sp>
        <p:nvSpPr>
          <p:cNvPr id="21" name="Content Placeholder 2">
            <a:extLst>
              <a:ext uri="{FF2B5EF4-FFF2-40B4-BE49-F238E27FC236}">
                <a16:creationId xmlns:a16="http://schemas.microsoft.com/office/drawing/2014/main" id="{0E88B939-A4E1-482C-9D4C-4210BED3A863}"/>
              </a:ext>
            </a:extLst>
          </p:cNvPr>
          <p:cNvSpPr>
            <a:spLocks noGrp="1"/>
          </p:cNvSpPr>
          <p:nvPr>
            <p:ph sz="quarter" idx="32"/>
          </p:nvPr>
        </p:nvSpPr>
        <p:spPr>
          <a:xfrm>
            <a:off x="6240270" y="2786725"/>
            <a:ext cx="5648400" cy="14375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0031457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hree column text an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219168-9BB4-8245-A855-2F08188FB408}"/>
              </a:ext>
            </a:extLst>
          </p:cNvPr>
          <p:cNvSpPr>
            <a:spLocks noGrp="1"/>
          </p:cNvSpPr>
          <p:nvPr>
            <p:ph type="pic" sz="quarter" idx="27"/>
          </p:nvPr>
        </p:nvSpPr>
        <p:spPr>
          <a:xfrm>
            <a:off x="8218800" y="2438401"/>
            <a:ext cx="3668400" cy="3619498"/>
          </a:xfrm>
          <a:solidFill>
            <a:schemeClr val="bg2"/>
          </a:solidFill>
        </p:spPr>
        <p:txBody>
          <a:bodyPr anchor="ctr"/>
          <a:lstStyle>
            <a:lvl1pPr marL="0" indent="0" algn="ctr">
              <a:buNone/>
              <a:defRPr/>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15" name="Text Placeholder 16">
            <a:extLst>
              <a:ext uri="{FF2B5EF4-FFF2-40B4-BE49-F238E27FC236}">
                <a16:creationId xmlns:a16="http://schemas.microsoft.com/office/drawing/2014/main" id="{72B7A37E-99B8-2644-B990-D903F9525495}"/>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6" name="Text Placeholder 16">
            <a:extLst>
              <a:ext uri="{FF2B5EF4-FFF2-40B4-BE49-F238E27FC236}">
                <a16:creationId xmlns:a16="http://schemas.microsoft.com/office/drawing/2014/main" id="{4C9EFAFC-B6DA-F143-A517-D3E18B369960}"/>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39" name="Text Placeholder 16">
            <a:extLst>
              <a:ext uri="{FF2B5EF4-FFF2-40B4-BE49-F238E27FC236}">
                <a16:creationId xmlns:a16="http://schemas.microsoft.com/office/drawing/2014/main" id="{7A62399D-2E59-2C47-8ACE-9DCC539DA234}"/>
              </a:ext>
            </a:extLst>
          </p:cNvPr>
          <p:cNvSpPr>
            <a:spLocks noGrp="1"/>
          </p:cNvSpPr>
          <p:nvPr>
            <p:ph type="body" sz="quarter" idx="30" hasCustomPrompt="1"/>
          </p:nvPr>
        </p:nvSpPr>
        <p:spPr>
          <a:xfrm>
            <a:off x="304799" y="1565686"/>
            <a:ext cx="5646739"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20" name="Text Placeholder 16">
            <a:extLst>
              <a:ext uri="{FF2B5EF4-FFF2-40B4-BE49-F238E27FC236}">
                <a16:creationId xmlns:a16="http://schemas.microsoft.com/office/drawing/2014/main" id="{4589E737-D86C-0044-B274-9235D6BEF615}"/>
              </a:ext>
            </a:extLst>
          </p:cNvPr>
          <p:cNvSpPr>
            <a:spLocks noGrp="1"/>
          </p:cNvSpPr>
          <p:nvPr>
            <p:ph type="body" sz="quarter" idx="18" hasCustomPrompt="1"/>
          </p:nvPr>
        </p:nvSpPr>
        <p:spPr>
          <a:xfrm>
            <a:off x="304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1" name="Text Placeholder 16">
            <a:extLst>
              <a:ext uri="{FF2B5EF4-FFF2-40B4-BE49-F238E27FC236}">
                <a16:creationId xmlns:a16="http://schemas.microsoft.com/office/drawing/2014/main" id="{17A8A53A-D69A-EA47-8611-B999FBEE5BE5}"/>
              </a:ext>
            </a:extLst>
          </p:cNvPr>
          <p:cNvSpPr>
            <a:spLocks noGrp="1"/>
          </p:cNvSpPr>
          <p:nvPr>
            <p:ph type="body" sz="quarter" idx="28" hasCustomPrompt="1"/>
          </p:nvPr>
        </p:nvSpPr>
        <p:spPr>
          <a:xfrm>
            <a:off x="4261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12" name="Content Placeholder 2">
            <a:extLst>
              <a:ext uri="{FF2B5EF4-FFF2-40B4-BE49-F238E27FC236}">
                <a16:creationId xmlns:a16="http://schemas.microsoft.com/office/drawing/2014/main" id="{2086F6F8-5473-42E2-B816-10180C316D23}"/>
              </a:ext>
            </a:extLst>
          </p:cNvPr>
          <p:cNvSpPr>
            <a:spLocks noGrp="1"/>
          </p:cNvSpPr>
          <p:nvPr>
            <p:ph sz="quarter" idx="31"/>
          </p:nvPr>
        </p:nvSpPr>
        <p:spPr>
          <a:xfrm>
            <a:off x="304800" y="2786725"/>
            <a:ext cx="36684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2">
            <a:extLst>
              <a:ext uri="{FF2B5EF4-FFF2-40B4-BE49-F238E27FC236}">
                <a16:creationId xmlns:a16="http://schemas.microsoft.com/office/drawing/2014/main" id="{4F55F6FC-6E73-44EF-80CD-1140A33B1341}"/>
              </a:ext>
            </a:extLst>
          </p:cNvPr>
          <p:cNvSpPr>
            <a:spLocks noGrp="1"/>
          </p:cNvSpPr>
          <p:nvPr>
            <p:ph sz="quarter" idx="32"/>
          </p:nvPr>
        </p:nvSpPr>
        <p:spPr>
          <a:xfrm>
            <a:off x="4261800" y="2786725"/>
            <a:ext cx="36684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643088360"/>
      </p:ext>
    </p:extLst>
  </p:cSld>
  <p:clrMapOvr>
    <a:masterClrMapping/>
  </p:clrMapOvr>
  <p:extLst>
    <p:ext uri="{DCECCB84-F9BA-43D5-87BE-67443E8EF086}">
      <p15:sldGuideLst xmlns:p15="http://schemas.microsoft.com/office/powerpoint/2012/main">
        <p15:guide id="1" pos="2640">
          <p15:clr>
            <a:srgbClr val="FBAE40"/>
          </p15:clr>
        </p15:guide>
        <p15:guide id="2" pos="5088">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ree column text and image lef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12" name="Text Placeholder 16">
            <a:extLst>
              <a:ext uri="{FF2B5EF4-FFF2-40B4-BE49-F238E27FC236}">
                <a16:creationId xmlns:a16="http://schemas.microsoft.com/office/drawing/2014/main" id="{6FBDFAD1-18EF-9249-AA8E-7FD55F4C972C}"/>
              </a:ext>
            </a:extLst>
          </p:cNvPr>
          <p:cNvSpPr>
            <a:spLocks noGrp="1"/>
          </p:cNvSpPr>
          <p:nvPr>
            <p:ph type="body" sz="quarter" idx="28" hasCustomPrompt="1"/>
          </p:nvPr>
        </p:nvSpPr>
        <p:spPr>
          <a:xfrm>
            <a:off x="304799" y="1565686"/>
            <a:ext cx="5646739"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3" name="Text Placeholder 16">
            <a:extLst>
              <a:ext uri="{FF2B5EF4-FFF2-40B4-BE49-F238E27FC236}">
                <a16:creationId xmlns:a16="http://schemas.microsoft.com/office/drawing/2014/main" id="{FBE4A728-1DFA-CF4B-9A50-1536566EE23D}"/>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5" name="Text Placeholder 16">
            <a:extLst>
              <a:ext uri="{FF2B5EF4-FFF2-40B4-BE49-F238E27FC236}">
                <a16:creationId xmlns:a16="http://schemas.microsoft.com/office/drawing/2014/main" id="{C096A0CF-D5B5-D24E-AFFE-636355780873}"/>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4" name="Picture Placeholder 2">
            <a:extLst>
              <a:ext uri="{FF2B5EF4-FFF2-40B4-BE49-F238E27FC236}">
                <a16:creationId xmlns:a16="http://schemas.microsoft.com/office/drawing/2014/main" id="{BE22894A-7BF7-4FA5-8159-8D2BA1E1B1A7}"/>
              </a:ext>
            </a:extLst>
          </p:cNvPr>
          <p:cNvSpPr>
            <a:spLocks noGrp="1"/>
          </p:cNvSpPr>
          <p:nvPr>
            <p:ph type="pic" sz="quarter" idx="27"/>
          </p:nvPr>
        </p:nvSpPr>
        <p:spPr>
          <a:xfrm>
            <a:off x="304800" y="2438401"/>
            <a:ext cx="3668400" cy="3619498"/>
          </a:xfrm>
          <a:solidFill>
            <a:schemeClr val="bg2"/>
          </a:solidFill>
        </p:spPr>
        <p:txBody>
          <a:bodyPr anchor="ctr"/>
          <a:lstStyle>
            <a:lvl1pPr marL="0" indent="0" algn="ctr">
              <a:buNone/>
              <a:defRPr/>
            </a:lvl1pPr>
          </a:lstStyle>
          <a:p>
            <a:r>
              <a:rPr lang="en-US"/>
              <a:t>Click icon to add picture</a:t>
            </a:r>
            <a:endParaRPr lang="en-US" dirty="0"/>
          </a:p>
        </p:txBody>
      </p:sp>
      <p:sp>
        <p:nvSpPr>
          <p:cNvPr id="16" name="Text Placeholder 16">
            <a:extLst>
              <a:ext uri="{FF2B5EF4-FFF2-40B4-BE49-F238E27FC236}">
                <a16:creationId xmlns:a16="http://schemas.microsoft.com/office/drawing/2014/main" id="{EBBEBB74-8012-4D75-97C5-3263870E956D}"/>
              </a:ext>
            </a:extLst>
          </p:cNvPr>
          <p:cNvSpPr>
            <a:spLocks noGrp="1"/>
          </p:cNvSpPr>
          <p:nvPr>
            <p:ph type="body" sz="quarter" idx="18" hasCustomPrompt="1"/>
          </p:nvPr>
        </p:nvSpPr>
        <p:spPr>
          <a:xfrm>
            <a:off x="4261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7" name="Text Placeholder 16">
            <a:extLst>
              <a:ext uri="{FF2B5EF4-FFF2-40B4-BE49-F238E27FC236}">
                <a16:creationId xmlns:a16="http://schemas.microsoft.com/office/drawing/2014/main" id="{5B0E1F67-A959-4874-820F-7B91DDFDA71C}"/>
              </a:ext>
            </a:extLst>
          </p:cNvPr>
          <p:cNvSpPr>
            <a:spLocks noGrp="1"/>
          </p:cNvSpPr>
          <p:nvPr>
            <p:ph type="body" sz="quarter" idx="29" hasCustomPrompt="1"/>
          </p:nvPr>
        </p:nvSpPr>
        <p:spPr>
          <a:xfrm>
            <a:off x="8218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18" name="Content Placeholder 2">
            <a:extLst>
              <a:ext uri="{FF2B5EF4-FFF2-40B4-BE49-F238E27FC236}">
                <a16:creationId xmlns:a16="http://schemas.microsoft.com/office/drawing/2014/main" id="{1E205DEE-F992-42DF-8550-7C1563935E91}"/>
              </a:ext>
            </a:extLst>
          </p:cNvPr>
          <p:cNvSpPr>
            <a:spLocks noGrp="1"/>
          </p:cNvSpPr>
          <p:nvPr>
            <p:ph sz="quarter" idx="31"/>
          </p:nvPr>
        </p:nvSpPr>
        <p:spPr>
          <a:xfrm>
            <a:off x="4261800" y="2786725"/>
            <a:ext cx="36684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2">
            <a:extLst>
              <a:ext uri="{FF2B5EF4-FFF2-40B4-BE49-F238E27FC236}">
                <a16:creationId xmlns:a16="http://schemas.microsoft.com/office/drawing/2014/main" id="{32B133BD-2CE4-4E72-85FF-45CA6B8D2610}"/>
              </a:ext>
            </a:extLst>
          </p:cNvPr>
          <p:cNvSpPr>
            <a:spLocks noGrp="1"/>
          </p:cNvSpPr>
          <p:nvPr>
            <p:ph sz="quarter" idx="32"/>
          </p:nvPr>
        </p:nvSpPr>
        <p:spPr>
          <a:xfrm>
            <a:off x="8218800" y="2786725"/>
            <a:ext cx="36684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90399853"/>
      </p:ext>
    </p:extLst>
  </p:cSld>
  <p:clrMapOvr>
    <a:masterClrMapping/>
  </p:clrMapOvr>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One column text and big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219168-9BB4-8245-A855-2F08188FB408}"/>
              </a:ext>
            </a:extLst>
          </p:cNvPr>
          <p:cNvSpPr>
            <a:spLocks noGrp="1"/>
          </p:cNvSpPr>
          <p:nvPr>
            <p:ph type="pic" sz="quarter" idx="27"/>
          </p:nvPr>
        </p:nvSpPr>
        <p:spPr>
          <a:xfrm>
            <a:off x="301753" y="2438400"/>
            <a:ext cx="7624800" cy="3619499"/>
          </a:xfrm>
          <a:solidFill>
            <a:schemeClr val="bg2"/>
          </a:solidFill>
        </p:spPr>
        <p:txBody>
          <a:bodyPr anchor="ctr"/>
          <a:lstStyle>
            <a:lvl1pPr marL="0" indent="0" algn="ctr">
              <a:buNone/>
              <a:defRPr/>
            </a:lvl1pPr>
          </a:lstStyle>
          <a:p>
            <a:r>
              <a:rPr lang="en-US"/>
              <a:t>Click icon to add picture</a:t>
            </a:r>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F9F713C8-F379-1941-B55D-93D454B0C1DD}"/>
              </a:ext>
            </a:extLst>
          </p:cNvPr>
          <p:cNvSpPr>
            <a:spLocks noGrp="1"/>
          </p:cNvSpPr>
          <p:nvPr>
            <p:ph type="body" sz="quarter" idx="28" hasCustomPrompt="1"/>
          </p:nvPr>
        </p:nvSpPr>
        <p:spPr>
          <a:xfrm>
            <a:off x="304799" y="1565686"/>
            <a:ext cx="5646739"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(2 lines max)</a:t>
            </a:r>
          </a:p>
        </p:txBody>
      </p:sp>
      <p:sp>
        <p:nvSpPr>
          <p:cNvPr id="11" name="Text Placeholder 16">
            <a:extLst>
              <a:ext uri="{FF2B5EF4-FFF2-40B4-BE49-F238E27FC236}">
                <a16:creationId xmlns:a16="http://schemas.microsoft.com/office/drawing/2014/main" id="{2BB370E7-27AB-9C4D-A521-5FFF484A194C}"/>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2" name="Text Placeholder 16">
            <a:extLst>
              <a:ext uri="{FF2B5EF4-FFF2-40B4-BE49-F238E27FC236}">
                <a16:creationId xmlns:a16="http://schemas.microsoft.com/office/drawing/2014/main" id="{F254E58C-1384-4F43-A525-280A48A7974F}"/>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6" name="Text Placeholder 16">
            <a:extLst>
              <a:ext uri="{FF2B5EF4-FFF2-40B4-BE49-F238E27FC236}">
                <a16:creationId xmlns:a16="http://schemas.microsoft.com/office/drawing/2014/main" id="{25216A43-8E5C-2F48-9064-BCC3AF7648FE}"/>
              </a:ext>
            </a:extLst>
          </p:cNvPr>
          <p:cNvSpPr>
            <a:spLocks noGrp="1"/>
          </p:cNvSpPr>
          <p:nvPr>
            <p:ph type="body" sz="quarter" idx="30" hasCustomPrompt="1"/>
          </p:nvPr>
        </p:nvSpPr>
        <p:spPr>
          <a:xfrm>
            <a:off x="8218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3" name="Content Placeholder 2">
            <a:extLst>
              <a:ext uri="{FF2B5EF4-FFF2-40B4-BE49-F238E27FC236}">
                <a16:creationId xmlns:a16="http://schemas.microsoft.com/office/drawing/2014/main" id="{3A93A2D7-578C-4779-8FF8-3C326CC4E543}"/>
              </a:ext>
            </a:extLst>
          </p:cNvPr>
          <p:cNvSpPr>
            <a:spLocks noGrp="1"/>
          </p:cNvSpPr>
          <p:nvPr>
            <p:ph sz="quarter" idx="32"/>
          </p:nvPr>
        </p:nvSpPr>
        <p:spPr>
          <a:xfrm>
            <a:off x="8218800" y="2786725"/>
            <a:ext cx="36684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6357467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layou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C3C2-FA7F-3AF9-8770-2A0C452FB735}"/>
              </a:ext>
            </a:extLst>
          </p:cNvPr>
          <p:cNvSpPr>
            <a:spLocks noGrp="1"/>
          </p:cNvSpPr>
          <p:nvPr>
            <p:ph type="title" hasCustomPrompt="1"/>
          </p:nvPr>
        </p:nvSpPr>
        <p:spPr>
          <a:xfrm>
            <a:off x="305999" y="306000"/>
            <a:ext cx="11581200" cy="360000"/>
          </a:xfrm>
        </p:spPr>
        <p:txBody>
          <a:bodyPr/>
          <a:lstStyle>
            <a:lvl1pPr>
              <a:defRPr/>
            </a:lvl1pPr>
          </a:lstStyle>
          <a:p>
            <a:r>
              <a:rPr lang="en-US" dirty="0"/>
              <a:t>Agenda</a:t>
            </a:r>
            <a:endParaRPr lang="en-GB" dirty="0"/>
          </a:p>
        </p:txBody>
      </p:sp>
      <p:sp>
        <p:nvSpPr>
          <p:cNvPr id="3" name="Date Placeholder 2">
            <a:extLst>
              <a:ext uri="{FF2B5EF4-FFF2-40B4-BE49-F238E27FC236}">
                <a16:creationId xmlns:a16="http://schemas.microsoft.com/office/drawing/2014/main" id="{F430BCF2-B02B-ED34-3CE1-385F370CDD98}"/>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EF124C7-A8E1-C2C4-9251-1FAD4FC4E71C}"/>
              </a:ext>
            </a:extLst>
          </p:cNvPr>
          <p:cNvSpPr>
            <a:spLocks noGrp="1"/>
          </p:cNvSpPr>
          <p:nvPr>
            <p:ph type="ftr" sz="quarter" idx="11"/>
          </p:nvPr>
        </p:nvSpPr>
        <p:spPr/>
        <p:txBody>
          <a:bodyPr/>
          <a:lstStyle/>
          <a:p>
            <a:r>
              <a:rPr lang="en-GB" dirty="0"/>
              <a:t>Title</a:t>
            </a:r>
          </a:p>
        </p:txBody>
      </p:sp>
      <p:sp>
        <p:nvSpPr>
          <p:cNvPr id="5" name="Slide Number Placeholder 4">
            <a:extLst>
              <a:ext uri="{FF2B5EF4-FFF2-40B4-BE49-F238E27FC236}">
                <a16:creationId xmlns:a16="http://schemas.microsoft.com/office/drawing/2014/main" id="{ACC2D7ED-E3D6-D344-4CBF-39C6CFF13EA1}"/>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D6E4DFDC-8584-AECD-0F9B-87A8C0C63B40}"/>
              </a:ext>
            </a:extLst>
          </p:cNvPr>
          <p:cNvSpPr>
            <a:spLocks noGrp="1"/>
          </p:cNvSpPr>
          <p:nvPr>
            <p:ph type="body" sz="quarter" idx="13"/>
          </p:nvPr>
        </p:nvSpPr>
        <p:spPr>
          <a:xfrm>
            <a:off x="305999" y="3688080"/>
            <a:ext cx="11581200" cy="2261870"/>
          </a:xfrm>
        </p:spPr>
        <p:txBody>
          <a:bodyPr numCol="2" spcCol="288000"/>
          <a:lstStyle>
            <a:lvl1pPr marL="271463" indent="-271463">
              <a:spcAft>
                <a:spcPts val="1200"/>
              </a:spcAft>
              <a:buClr>
                <a:schemeClr val="tx2"/>
              </a:buClr>
              <a:buFont typeface="+mj-lt"/>
              <a:buAutoNum type="arabicPeriod"/>
              <a:defRPr sz="1800"/>
            </a:lvl1pPr>
            <a:lvl2pPr marL="717550" indent="-361950">
              <a:buClr>
                <a:schemeClr val="tx2"/>
              </a:buClr>
              <a:buFont typeface="+mj-lt"/>
              <a:buAutoNum type="arabicPeriod"/>
              <a:defRPr sz="2400"/>
            </a:lvl2pPr>
            <a:lvl3pPr marL="717550" indent="-361950">
              <a:buClr>
                <a:schemeClr val="tx2"/>
              </a:buClr>
              <a:buFont typeface="+mj-lt"/>
              <a:buAutoNum type="arabicPeriod"/>
              <a:defRPr sz="2400"/>
            </a:lvl3pPr>
            <a:lvl4pPr marL="717550" indent="-361950">
              <a:buClr>
                <a:schemeClr val="tx2"/>
              </a:buClr>
              <a:buFont typeface="+mj-lt"/>
              <a:buAutoNum type="arabicPeriod"/>
              <a:defRPr sz="2400"/>
            </a:lvl4pPr>
            <a:lvl5pPr marL="717550" indent="-361950">
              <a:buClr>
                <a:schemeClr val="tx2"/>
              </a:buClr>
              <a:buFont typeface="+mj-lt"/>
              <a:buAutoNum type="arabicPeriod"/>
              <a:defRPr sz="2400"/>
            </a:lvl5pPr>
          </a:lstStyle>
          <a:p>
            <a:pPr lvl="0"/>
            <a:r>
              <a:rPr lang="en-US"/>
              <a:t>Click to edit Master text styles</a:t>
            </a:r>
          </a:p>
        </p:txBody>
      </p:sp>
      <p:sp>
        <p:nvSpPr>
          <p:cNvPr id="8" name="Picture Placeholder 7">
            <a:extLst>
              <a:ext uri="{FF2B5EF4-FFF2-40B4-BE49-F238E27FC236}">
                <a16:creationId xmlns:a16="http://schemas.microsoft.com/office/drawing/2014/main" id="{75339831-9579-422A-5FD3-167E83B82B34}"/>
              </a:ext>
            </a:extLst>
          </p:cNvPr>
          <p:cNvSpPr>
            <a:spLocks noGrp="1"/>
          </p:cNvSpPr>
          <p:nvPr>
            <p:ph type="pic" sz="quarter" idx="14"/>
          </p:nvPr>
        </p:nvSpPr>
        <p:spPr>
          <a:xfrm>
            <a:off x="0" y="1260000"/>
            <a:ext cx="12192000" cy="2160587"/>
          </a:xfrm>
          <a:solidFill>
            <a:schemeClr val="bg1">
              <a:lumMod val="95000"/>
            </a:schemeClr>
          </a:solidFill>
        </p:spPr>
        <p:txBody>
          <a:bodyPr anchor="ctr"/>
          <a:lstStyle>
            <a:lvl1pPr marL="0" indent="0" algn="ctr">
              <a:buNone/>
              <a:defRPr/>
            </a:lvl1pPr>
          </a:lstStyle>
          <a:p>
            <a:r>
              <a:rPr lang="en-US"/>
              <a:t>Click icon to add picture</a:t>
            </a:r>
            <a:endParaRPr lang="en-GB" dirty="0"/>
          </a:p>
        </p:txBody>
      </p:sp>
    </p:spTree>
    <p:extLst>
      <p:ext uri="{BB962C8B-B14F-4D97-AF65-F5344CB8AC3E}">
        <p14:creationId xmlns:p14="http://schemas.microsoft.com/office/powerpoint/2010/main" val="15329906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hree column two rows text image With box">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219168-9BB4-8245-A855-2F08188FB408}"/>
              </a:ext>
            </a:extLst>
          </p:cNvPr>
          <p:cNvSpPr>
            <a:spLocks noGrp="1"/>
          </p:cNvSpPr>
          <p:nvPr>
            <p:ph type="pic" sz="quarter" idx="27"/>
          </p:nvPr>
        </p:nvSpPr>
        <p:spPr>
          <a:xfrm>
            <a:off x="8218800" y="2438401"/>
            <a:ext cx="3668400" cy="3619498"/>
          </a:xfrm>
          <a:solidFill>
            <a:schemeClr val="bg2"/>
          </a:solidFill>
        </p:spPr>
        <p:txBody>
          <a:bodyPr anchor="ctr">
            <a:noAutofit/>
          </a:bodyPr>
          <a:lstStyle>
            <a:lvl1pPr marL="0" indent="0" algn="ctr">
              <a:buNone/>
              <a:defRPr/>
            </a:lvl1pPr>
          </a:lstStyle>
          <a:p>
            <a:r>
              <a:rPr lang="en-US"/>
              <a:t>Click icon to add picture</a:t>
            </a:r>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noAutofit/>
          </a:bodyPr>
          <a:lstStyle/>
          <a:p>
            <a:fld id="{731A1681-B67C-634E-B9F8-D054051C2089}" type="slidenum">
              <a:rPr lang="en-US" smtClean="0"/>
              <a:t>‹#›</a:t>
            </a:fld>
            <a:endParaRPr lang="en-US"/>
          </a:p>
        </p:txBody>
      </p:sp>
      <p:sp>
        <p:nvSpPr>
          <p:cNvPr id="23" name="Text Placeholder 16">
            <a:extLst>
              <a:ext uri="{FF2B5EF4-FFF2-40B4-BE49-F238E27FC236}">
                <a16:creationId xmlns:a16="http://schemas.microsoft.com/office/drawing/2014/main" id="{A21675C7-0F45-834C-9AFE-17F706A9A3B3}"/>
              </a:ext>
            </a:extLst>
          </p:cNvPr>
          <p:cNvSpPr>
            <a:spLocks noGrp="1"/>
          </p:cNvSpPr>
          <p:nvPr>
            <p:ph type="body" sz="quarter" idx="13" hasCustomPrompt="1"/>
          </p:nvPr>
        </p:nvSpPr>
        <p:spPr>
          <a:xfrm>
            <a:off x="304800" y="304800"/>
            <a:ext cx="5646736"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4" name="Text Placeholder 16">
            <a:extLst>
              <a:ext uri="{FF2B5EF4-FFF2-40B4-BE49-F238E27FC236}">
                <a16:creationId xmlns:a16="http://schemas.microsoft.com/office/drawing/2014/main" id="{DEE42758-A1F2-7641-8687-61ABAE0F5EF5}"/>
              </a:ext>
            </a:extLst>
          </p:cNvPr>
          <p:cNvSpPr>
            <a:spLocks noGrp="1"/>
          </p:cNvSpPr>
          <p:nvPr>
            <p:ph type="body" sz="quarter" idx="14" hasCustomPrompt="1"/>
          </p:nvPr>
        </p:nvSpPr>
        <p:spPr>
          <a:xfrm>
            <a:off x="304800" y="671605"/>
            <a:ext cx="5646736"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34" name="Text Placeholder 16">
            <a:extLst>
              <a:ext uri="{FF2B5EF4-FFF2-40B4-BE49-F238E27FC236}">
                <a16:creationId xmlns:a16="http://schemas.microsoft.com/office/drawing/2014/main" id="{214EADD8-34BA-194B-B197-0576E38FA999}"/>
              </a:ext>
            </a:extLst>
          </p:cNvPr>
          <p:cNvSpPr>
            <a:spLocks noGrp="1"/>
          </p:cNvSpPr>
          <p:nvPr>
            <p:ph type="body" sz="quarter" idx="36" hasCustomPrompt="1"/>
          </p:nvPr>
        </p:nvSpPr>
        <p:spPr>
          <a:xfrm>
            <a:off x="304799" y="1565686"/>
            <a:ext cx="5646739"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25" name="Text Placeholder 16">
            <a:extLst>
              <a:ext uri="{FF2B5EF4-FFF2-40B4-BE49-F238E27FC236}">
                <a16:creationId xmlns:a16="http://schemas.microsoft.com/office/drawing/2014/main" id="{41E438DA-1429-5745-8B3C-C0F67FA0390D}"/>
              </a:ext>
            </a:extLst>
          </p:cNvPr>
          <p:cNvSpPr>
            <a:spLocks noGrp="1"/>
          </p:cNvSpPr>
          <p:nvPr>
            <p:ph type="body" sz="quarter" idx="18" hasCustomPrompt="1"/>
          </p:nvPr>
        </p:nvSpPr>
        <p:spPr>
          <a:xfrm>
            <a:off x="304799"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6" name="Text Placeholder 16">
            <a:extLst>
              <a:ext uri="{FF2B5EF4-FFF2-40B4-BE49-F238E27FC236}">
                <a16:creationId xmlns:a16="http://schemas.microsoft.com/office/drawing/2014/main" id="{9B116796-9BF0-DC43-8508-B70D7A99CFC1}"/>
              </a:ext>
            </a:extLst>
          </p:cNvPr>
          <p:cNvSpPr>
            <a:spLocks noGrp="1"/>
          </p:cNvSpPr>
          <p:nvPr>
            <p:ph type="body" sz="quarter" idx="28" hasCustomPrompt="1"/>
          </p:nvPr>
        </p:nvSpPr>
        <p:spPr>
          <a:xfrm>
            <a:off x="4261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37" name="Text Placeholder 16">
            <a:extLst>
              <a:ext uri="{FF2B5EF4-FFF2-40B4-BE49-F238E27FC236}">
                <a16:creationId xmlns:a16="http://schemas.microsoft.com/office/drawing/2014/main" id="{E3082AF6-9FE4-A843-BE78-964194A87B2F}"/>
              </a:ext>
            </a:extLst>
          </p:cNvPr>
          <p:cNvSpPr>
            <a:spLocks noGrp="1"/>
          </p:cNvSpPr>
          <p:nvPr>
            <p:ph type="body" sz="quarter" idx="34" hasCustomPrompt="1"/>
          </p:nvPr>
        </p:nvSpPr>
        <p:spPr>
          <a:xfrm>
            <a:off x="304800" y="4318273"/>
            <a:ext cx="3668400" cy="2952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38" name="Text Placeholder 16">
            <a:extLst>
              <a:ext uri="{FF2B5EF4-FFF2-40B4-BE49-F238E27FC236}">
                <a16:creationId xmlns:a16="http://schemas.microsoft.com/office/drawing/2014/main" id="{A9A2D823-9623-CC4F-9FF7-D482E1ED113E}"/>
              </a:ext>
            </a:extLst>
          </p:cNvPr>
          <p:cNvSpPr>
            <a:spLocks noGrp="1"/>
          </p:cNvSpPr>
          <p:nvPr>
            <p:ph type="body" sz="quarter" idx="35" hasCustomPrompt="1"/>
          </p:nvPr>
        </p:nvSpPr>
        <p:spPr>
          <a:xfrm>
            <a:off x="4261800" y="4318273"/>
            <a:ext cx="3668400" cy="295200"/>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17" name="Content Placeholder 2">
            <a:extLst>
              <a:ext uri="{FF2B5EF4-FFF2-40B4-BE49-F238E27FC236}">
                <a16:creationId xmlns:a16="http://schemas.microsoft.com/office/drawing/2014/main" id="{4D1DC5A3-9462-481D-9A62-45EF3D3413A1}"/>
              </a:ext>
            </a:extLst>
          </p:cNvPr>
          <p:cNvSpPr>
            <a:spLocks noGrp="1"/>
          </p:cNvSpPr>
          <p:nvPr>
            <p:ph sz="quarter" idx="32"/>
          </p:nvPr>
        </p:nvSpPr>
        <p:spPr>
          <a:xfrm>
            <a:off x="304799" y="2786725"/>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Content Placeholder 2">
            <a:extLst>
              <a:ext uri="{FF2B5EF4-FFF2-40B4-BE49-F238E27FC236}">
                <a16:creationId xmlns:a16="http://schemas.microsoft.com/office/drawing/2014/main" id="{FD802E3F-0B2F-4AFF-B318-DE2906EA1A5F}"/>
              </a:ext>
            </a:extLst>
          </p:cNvPr>
          <p:cNvSpPr>
            <a:spLocks noGrp="1"/>
          </p:cNvSpPr>
          <p:nvPr>
            <p:ph sz="quarter" idx="39"/>
          </p:nvPr>
        </p:nvSpPr>
        <p:spPr>
          <a:xfrm>
            <a:off x="4261800" y="2786725"/>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2">
            <a:extLst>
              <a:ext uri="{FF2B5EF4-FFF2-40B4-BE49-F238E27FC236}">
                <a16:creationId xmlns:a16="http://schemas.microsoft.com/office/drawing/2014/main" id="{DAE5438C-C9E7-40CD-AD1B-4FBABD03CD5D}"/>
              </a:ext>
            </a:extLst>
          </p:cNvPr>
          <p:cNvSpPr>
            <a:spLocks noGrp="1"/>
          </p:cNvSpPr>
          <p:nvPr>
            <p:ph sz="quarter" idx="40"/>
          </p:nvPr>
        </p:nvSpPr>
        <p:spPr>
          <a:xfrm>
            <a:off x="304799" y="4621545"/>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F4BD8D88-7A0E-4EFF-A5AF-1232FA54BFE9}"/>
              </a:ext>
            </a:extLst>
          </p:cNvPr>
          <p:cNvSpPr>
            <a:spLocks noGrp="1"/>
          </p:cNvSpPr>
          <p:nvPr>
            <p:ph sz="quarter" idx="41"/>
          </p:nvPr>
        </p:nvSpPr>
        <p:spPr>
          <a:xfrm>
            <a:off x="4261800" y="4621545"/>
            <a:ext cx="3668400" cy="14400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Content Placeholder 6">
            <a:extLst>
              <a:ext uri="{FF2B5EF4-FFF2-40B4-BE49-F238E27FC236}">
                <a16:creationId xmlns:a16="http://schemas.microsoft.com/office/drawing/2014/main" id="{FB44BD6D-625B-4BC5-A511-3A94BBA1DA9A}"/>
              </a:ext>
            </a:extLst>
          </p:cNvPr>
          <p:cNvSpPr>
            <a:spLocks noGrp="1"/>
          </p:cNvSpPr>
          <p:nvPr>
            <p:ph sz="quarter" idx="38" hasCustomPrompt="1"/>
          </p:nvPr>
        </p:nvSpPr>
        <p:spPr>
          <a:xfrm>
            <a:off x="8218800" y="304800"/>
            <a:ext cx="3973200" cy="1257300"/>
          </a:xfrm>
          <a:solidFill>
            <a:srgbClr val="E4F1FB"/>
          </a:solidFill>
        </p:spPr>
        <p:txBody>
          <a:bodyPr lIns="182880" tIns="182880" rIns="548640" bIns="182880">
            <a:noAutofit/>
          </a:bodyPr>
          <a:lstStyle>
            <a:lvl1pPr marL="0" indent="0">
              <a:buNone/>
              <a:defRPr sz="1200">
                <a:solidFill>
                  <a:schemeClr val="accent5"/>
                </a:solidFill>
              </a:defRPr>
            </a:lvl1pPr>
          </a:lstStyle>
          <a:p>
            <a:pPr lvl="0"/>
            <a:r>
              <a:rPr lang="en-US" sz="1200"/>
              <a:t>Use this box for extra content (delete if not needed)</a:t>
            </a:r>
            <a:endParaRPr lang="en-US"/>
          </a:p>
        </p:txBody>
      </p:sp>
    </p:spTree>
    <p:extLst>
      <p:ext uri="{BB962C8B-B14F-4D97-AF65-F5344CB8AC3E}">
        <p14:creationId xmlns:p14="http://schemas.microsoft.com/office/powerpoint/2010/main" val="4135973650"/>
      </p:ext>
    </p:extLst>
  </p:cSld>
  <p:clrMapOvr>
    <a:masterClrMapping/>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hree column text with box">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18" name="Text Placeholder 16">
            <a:extLst>
              <a:ext uri="{FF2B5EF4-FFF2-40B4-BE49-F238E27FC236}">
                <a16:creationId xmlns:a16="http://schemas.microsoft.com/office/drawing/2014/main" id="{9DD4D6E1-A55F-F042-97FE-72D99E67B9CB}"/>
              </a:ext>
            </a:extLst>
          </p:cNvPr>
          <p:cNvSpPr>
            <a:spLocks noGrp="1"/>
          </p:cNvSpPr>
          <p:nvPr>
            <p:ph type="body" sz="quarter" idx="30" hasCustomPrompt="1"/>
          </p:nvPr>
        </p:nvSpPr>
        <p:spPr>
          <a:xfrm>
            <a:off x="304800" y="1565686"/>
            <a:ext cx="5646737"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9" name="Text Placeholder 16">
            <a:extLst>
              <a:ext uri="{FF2B5EF4-FFF2-40B4-BE49-F238E27FC236}">
                <a16:creationId xmlns:a16="http://schemas.microsoft.com/office/drawing/2014/main" id="{C116932D-B05A-7645-9272-EDE7516FC07B}"/>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0" name="Text Placeholder 16">
            <a:extLst>
              <a:ext uri="{FF2B5EF4-FFF2-40B4-BE49-F238E27FC236}">
                <a16:creationId xmlns:a16="http://schemas.microsoft.com/office/drawing/2014/main" id="{62596BA9-3210-5A48-9324-5A3BD4462CA3}"/>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7" name="Text Placeholder 16">
            <a:extLst>
              <a:ext uri="{FF2B5EF4-FFF2-40B4-BE49-F238E27FC236}">
                <a16:creationId xmlns:a16="http://schemas.microsoft.com/office/drawing/2014/main" id="{1B64BE6E-B7B0-4375-A521-C6DFABA4D62B}"/>
              </a:ext>
            </a:extLst>
          </p:cNvPr>
          <p:cNvSpPr>
            <a:spLocks noGrp="1"/>
          </p:cNvSpPr>
          <p:nvPr>
            <p:ph type="body" sz="quarter" idx="18" hasCustomPrompt="1"/>
          </p:nvPr>
        </p:nvSpPr>
        <p:spPr>
          <a:xfrm>
            <a:off x="304799"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1" name="Text Placeholder 16">
            <a:extLst>
              <a:ext uri="{FF2B5EF4-FFF2-40B4-BE49-F238E27FC236}">
                <a16:creationId xmlns:a16="http://schemas.microsoft.com/office/drawing/2014/main" id="{44DEFB92-1664-407E-B228-6026564A3AA8}"/>
              </a:ext>
            </a:extLst>
          </p:cNvPr>
          <p:cNvSpPr>
            <a:spLocks noGrp="1"/>
          </p:cNvSpPr>
          <p:nvPr>
            <p:ph type="body" sz="quarter" idx="28" hasCustomPrompt="1"/>
          </p:nvPr>
        </p:nvSpPr>
        <p:spPr>
          <a:xfrm>
            <a:off x="4261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2" name="Content Placeholder 2">
            <a:extLst>
              <a:ext uri="{FF2B5EF4-FFF2-40B4-BE49-F238E27FC236}">
                <a16:creationId xmlns:a16="http://schemas.microsoft.com/office/drawing/2014/main" id="{090CFFDF-35BF-4B25-AD9F-F267C1E50497}"/>
              </a:ext>
            </a:extLst>
          </p:cNvPr>
          <p:cNvSpPr>
            <a:spLocks noGrp="1"/>
          </p:cNvSpPr>
          <p:nvPr>
            <p:ph sz="quarter" idx="32"/>
          </p:nvPr>
        </p:nvSpPr>
        <p:spPr>
          <a:xfrm>
            <a:off x="304799" y="2786725"/>
            <a:ext cx="3668400" cy="14796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Content Placeholder 2">
            <a:extLst>
              <a:ext uri="{FF2B5EF4-FFF2-40B4-BE49-F238E27FC236}">
                <a16:creationId xmlns:a16="http://schemas.microsoft.com/office/drawing/2014/main" id="{420A3297-24C8-4CAF-A85E-2A4393C49E6A}"/>
              </a:ext>
            </a:extLst>
          </p:cNvPr>
          <p:cNvSpPr>
            <a:spLocks noGrp="1"/>
          </p:cNvSpPr>
          <p:nvPr>
            <p:ph sz="quarter" idx="39"/>
          </p:nvPr>
        </p:nvSpPr>
        <p:spPr>
          <a:xfrm>
            <a:off x="4261800" y="2786725"/>
            <a:ext cx="3668400" cy="14796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4" name="Text Placeholder 16">
            <a:extLst>
              <a:ext uri="{FF2B5EF4-FFF2-40B4-BE49-F238E27FC236}">
                <a16:creationId xmlns:a16="http://schemas.microsoft.com/office/drawing/2014/main" id="{72CCA869-F499-4E3E-BBB1-83D00BD9399F}"/>
              </a:ext>
            </a:extLst>
          </p:cNvPr>
          <p:cNvSpPr>
            <a:spLocks noGrp="1"/>
          </p:cNvSpPr>
          <p:nvPr>
            <p:ph type="body" sz="quarter" idx="40" hasCustomPrompt="1"/>
          </p:nvPr>
        </p:nvSpPr>
        <p:spPr>
          <a:xfrm>
            <a:off x="8218800" y="2438401"/>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25" name="Content Placeholder 2">
            <a:extLst>
              <a:ext uri="{FF2B5EF4-FFF2-40B4-BE49-F238E27FC236}">
                <a16:creationId xmlns:a16="http://schemas.microsoft.com/office/drawing/2014/main" id="{57D9ED52-4F6D-4032-8EA4-27FE8C520D91}"/>
              </a:ext>
            </a:extLst>
          </p:cNvPr>
          <p:cNvSpPr>
            <a:spLocks noGrp="1"/>
          </p:cNvSpPr>
          <p:nvPr>
            <p:ph sz="quarter" idx="41"/>
          </p:nvPr>
        </p:nvSpPr>
        <p:spPr>
          <a:xfrm>
            <a:off x="8218800" y="2786725"/>
            <a:ext cx="3668400" cy="14796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6" name="Picture Placeholder 2">
            <a:extLst>
              <a:ext uri="{FF2B5EF4-FFF2-40B4-BE49-F238E27FC236}">
                <a16:creationId xmlns:a16="http://schemas.microsoft.com/office/drawing/2014/main" id="{B66836EB-0FC7-4AD1-91D2-C3449261B48A}"/>
              </a:ext>
            </a:extLst>
          </p:cNvPr>
          <p:cNvSpPr>
            <a:spLocks noGrp="1"/>
          </p:cNvSpPr>
          <p:nvPr>
            <p:ph type="pic" sz="quarter" idx="27"/>
          </p:nvPr>
        </p:nvSpPr>
        <p:spPr>
          <a:xfrm>
            <a:off x="8218800" y="4267199"/>
            <a:ext cx="3668400" cy="1790699"/>
          </a:xfrm>
          <a:solidFill>
            <a:schemeClr val="bg2"/>
          </a:solidFill>
        </p:spPr>
        <p:txBody>
          <a:bodyPr anchor="ctr">
            <a:noAutofit/>
          </a:bodyPr>
          <a:lstStyle>
            <a:lvl1pPr marL="0" indent="0" algn="ctr">
              <a:buNone/>
              <a:defRPr/>
            </a:lvl1pPr>
          </a:lstStyle>
          <a:p>
            <a:r>
              <a:rPr lang="en-US"/>
              <a:t>Click icon to add picture</a:t>
            </a:r>
          </a:p>
        </p:txBody>
      </p:sp>
      <p:sp>
        <p:nvSpPr>
          <p:cNvPr id="27" name="Picture Placeholder 2">
            <a:extLst>
              <a:ext uri="{FF2B5EF4-FFF2-40B4-BE49-F238E27FC236}">
                <a16:creationId xmlns:a16="http://schemas.microsoft.com/office/drawing/2014/main" id="{C55AC7BC-34A7-465D-B033-A277BBB8591A}"/>
              </a:ext>
            </a:extLst>
          </p:cNvPr>
          <p:cNvSpPr>
            <a:spLocks noGrp="1"/>
          </p:cNvSpPr>
          <p:nvPr>
            <p:ph type="pic" sz="quarter" idx="42"/>
          </p:nvPr>
        </p:nvSpPr>
        <p:spPr>
          <a:xfrm>
            <a:off x="4261799" y="4267199"/>
            <a:ext cx="3668400" cy="1790699"/>
          </a:xfrm>
          <a:solidFill>
            <a:schemeClr val="bg2"/>
          </a:solidFill>
        </p:spPr>
        <p:txBody>
          <a:bodyPr anchor="ctr">
            <a:noAutofit/>
          </a:bodyPr>
          <a:lstStyle>
            <a:lvl1pPr marL="0" indent="0" algn="ctr">
              <a:buNone/>
              <a:defRPr/>
            </a:lvl1pPr>
          </a:lstStyle>
          <a:p>
            <a:r>
              <a:rPr lang="en-US"/>
              <a:t>Click icon to add picture</a:t>
            </a:r>
          </a:p>
        </p:txBody>
      </p:sp>
      <p:sp>
        <p:nvSpPr>
          <p:cNvPr id="35" name="Picture Placeholder 2">
            <a:extLst>
              <a:ext uri="{FF2B5EF4-FFF2-40B4-BE49-F238E27FC236}">
                <a16:creationId xmlns:a16="http://schemas.microsoft.com/office/drawing/2014/main" id="{720B87CF-381E-489E-A8E2-075F491D6684}"/>
              </a:ext>
            </a:extLst>
          </p:cNvPr>
          <p:cNvSpPr>
            <a:spLocks noGrp="1"/>
          </p:cNvSpPr>
          <p:nvPr>
            <p:ph type="pic" sz="quarter" idx="43"/>
          </p:nvPr>
        </p:nvSpPr>
        <p:spPr>
          <a:xfrm>
            <a:off x="304800" y="4267199"/>
            <a:ext cx="3668400" cy="1790699"/>
          </a:xfrm>
          <a:solidFill>
            <a:schemeClr val="bg2"/>
          </a:solidFill>
        </p:spPr>
        <p:txBody>
          <a:bodyPr anchor="ctr">
            <a:noAutofit/>
          </a:bodyPr>
          <a:lstStyle>
            <a:lvl1pPr marL="0" indent="0" algn="ctr">
              <a:buNone/>
              <a:defRPr/>
            </a:lvl1pPr>
          </a:lstStyle>
          <a:p>
            <a:r>
              <a:rPr lang="en-US"/>
              <a:t>Click icon to add picture</a:t>
            </a:r>
          </a:p>
        </p:txBody>
      </p:sp>
      <p:sp>
        <p:nvSpPr>
          <p:cNvPr id="28" name="Content Placeholder 6">
            <a:extLst>
              <a:ext uri="{FF2B5EF4-FFF2-40B4-BE49-F238E27FC236}">
                <a16:creationId xmlns:a16="http://schemas.microsoft.com/office/drawing/2014/main" id="{23ED9D77-1F5C-4872-9502-28CF61D9C067}"/>
              </a:ext>
            </a:extLst>
          </p:cNvPr>
          <p:cNvSpPr>
            <a:spLocks noGrp="1"/>
          </p:cNvSpPr>
          <p:nvPr>
            <p:ph sz="quarter" idx="38" hasCustomPrompt="1"/>
          </p:nvPr>
        </p:nvSpPr>
        <p:spPr>
          <a:xfrm>
            <a:off x="8218800" y="304800"/>
            <a:ext cx="3973200" cy="1257300"/>
          </a:xfrm>
          <a:solidFill>
            <a:srgbClr val="E4F1FB"/>
          </a:solidFill>
        </p:spPr>
        <p:txBody>
          <a:bodyPr lIns="182880" tIns="182880" rIns="548640" bIns="182880">
            <a:noAutofit/>
          </a:bodyPr>
          <a:lstStyle>
            <a:lvl1pPr marL="0" indent="0">
              <a:buNone/>
              <a:defRPr sz="1200">
                <a:solidFill>
                  <a:schemeClr val="accent5"/>
                </a:solidFill>
              </a:defRPr>
            </a:lvl1pPr>
          </a:lstStyle>
          <a:p>
            <a:pPr lvl="0"/>
            <a:r>
              <a:rPr lang="en-US" sz="1200"/>
              <a:t>Use this box for extra content (delete if not needed)</a:t>
            </a:r>
            <a:endParaRPr lang="en-US"/>
          </a:p>
        </p:txBody>
      </p:sp>
    </p:spTree>
    <p:extLst>
      <p:ext uri="{BB962C8B-B14F-4D97-AF65-F5344CB8AC3E}">
        <p14:creationId xmlns:p14="http://schemas.microsoft.com/office/powerpoint/2010/main" val="4039501153"/>
      </p:ext>
    </p:extLst>
  </p:cSld>
  <p:clrMapOvr>
    <a:masterClrMapping/>
  </p:clrMapOvr>
  <p:extLst>
    <p:ext uri="{DCECCB84-F9BA-43D5-87BE-67443E8EF086}">
      <p15:sldGuideLst xmlns:p15="http://schemas.microsoft.com/office/powerpoint/2012/main">
        <p15:guide id="3" orient="horz" pos="2688">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Four column text and 2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E0043B8-FBC1-2947-A7F7-A0E55DD9AA90}"/>
              </a:ext>
            </a:extLst>
          </p:cNvPr>
          <p:cNvSpPr>
            <a:spLocks noGrp="1"/>
          </p:cNvSpPr>
          <p:nvPr>
            <p:ph type="pic" sz="quarter" idx="29"/>
          </p:nvPr>
        </p:nvSpPr>
        <p:spPr>
          <a:xfrm>
            <a:off x="3271968" y="2438400"/>
            <a:ext cx="2674800" cy="3619500"/>
          </a:xfrm>
          <a:solidFill>
            <a:schemeClr val="bg2"/>
          </a:solidFill>
        </p:spPr>
        <p:txBody>
          <a:bodyPr anchor="ctr"/>
          <a:lstStyle>
            <a:lvl1pPr marL="0" indent="0" algn="ctr">
              <a:spcBef>
                <a:spcPts val="200"/>
              </a:spcBef>
              <a:buNone/>
              <a:defRPr/>
            </a:lvl1pPr>
          </a:lstStyle>
          <a:p>
            <a:r>
              <a:rPr lang="en-US"/>
              <a:t>Click icon to add picture</a:t>
            </a:r>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23" name="Picture Placeholder 2">
            <a:extLst>
              <a:ext uri="{FF2B5EF4-FFF2-40B4-BE49-F238E27FC236}">
                <a16:creationId xmlns:a16="http://schemas.microsoft.com/office/drawing/2014/main" id="{93119D81-EA90-7E41-BC3D-94DDBCE9997D}"/>
              </a:ext>
            </a:extLst>
          </p:cNvPr>
          <p:cNvSpPr>
            <a:spLocks noGrp="1"/>
          </p:cNvSpPr>
          <p:nvPr>
            <p:ph type="pic" sz="quarter" idx="30"/>
          </p:nvPr>
        </p:nvSpPr>
        <p:spPr>
          <a:xfrm>
            <a:off x="9212400" y="2438400"/>
            <a:ext cx="2674800" cy="3619500"/>
          </a:xfrm>
          <a:solidFill>
            <a:schemeClr val="bg2"/>
          </a:solidFill>
        </p:spPr>
        <p:txBody>
          <a:bodyPr anchor="ctr"/>
          <a:lstStyle>
            <a:lvl1pPr marL="0" indent="0" algn="ctr">
              <a:buNone/>
              <a:defRPr/>
            </a:lvl1pPr>
          </a:lstStyle>
          <a:p>
            <a:r>
              <a:rPr lang="en-US"/>
              <a:t>Click icon to add picture</a:t>
            </a:r>
            <a:endParaRPr lang="en-US" dirty="0"/>
          </a:p>
        </p:txBody>
      </p:sp>
      <p:sp>
        <p:nvSpPr>
          <p:cNvPr id="13" name="Text Placeholder 16">
            <a:extLst>
              <a:ext uri="{FF2B5EF4-FFF2-40B4-BE49-F238E27FC236}">
                <a16:creationId xmlns:a16="http://schemas.microsoft.com/office/drawing/2014/main" id="{0AE4A5F8-9EC9-2B46-ACDC-B99F42B79E0D}"/>
              </a:ext>
            </a:extLst>
          </p:cNvPr>
          <p:cNvSpPr>
            <a:spLocks noGrp="1"/>
          </p:cNvSpPr>
          <p:nvPr>
            <p:ph type="body" sz="quarter" idx="31"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(2 lines max)</a:t>
            </a:r>
          </a:p>
        </p:txBody>
      </p:sp>
      <p:sp>
        <p:nvSpPr>
          <p:cNvPr id="14" name="Text Placeholder 16">
            <a:extLst>
              <a:ext uri="{FF2B5EF4-FFF2-40B4-BE49-F238E27FC236}">
                <a16:creationId xmlns:a16="http://schemas.microsoft.com/office/drawing/2014/main" id="{1AC90978-42A5-3049-BA7B-DFA348ECD3F8}"/>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5" name="Text Placeholder 16">
            <a:extLst>
              <a:ext uri="{FF2B5EF4-FFF2-40B4-BE49-F238E27FC236}">
                <a16:creationId xmlns:a16="http://schemas.microsoft.com/office/drawing/2014/main" id="{10CA90C3-75AC-2246-9289-1CC6115C36F7}"/>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22" name="Text Placeholder 16">
            <a:extLst>
              <a:ext uri="{FF2B5EF4-FFF2-40B4-BE49-F238E27FC236}">
                <a16:creationId xmlns:a16="http://schemas.microsoft.com/office/drawing/2014/main" id="{6EE54CF9-EA6C-6241-B79C-8A96D5632D5C}"/>
              </a:ext>
            </a:extLst>
          </p:cNvPr>
          <p:cNvSpPr>
            <a:spLocks noGrp="1"/>
          </p:cNvSpPr>
          <p:nvPr>
            <p:ph type="body" sz="quarter" idx="18" hasCustomPrompt="1"/>
          </p:nvPr>
        </p:nvSpPr>
        <p:spPr>
          <a:xfrm>
            <a:off x="304800" y="243912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4" name="Text Placeholder 16">
            <a:extLst>
              <a:ext uri="{FF2B5EF4-FFF2-40B4-BE49-F238E27FC236}">
                <a16:creationId xmlns:a16="http://schemas.microsoft.com/office/drawing/2014/main" id="{2E56715E-D252-494B-A2F8-30D38730643D}"/>
              </a:ext>
            </a:extLst>
          </p:cNvPr>
          <p:cNvSpPr>
            <a:spLocks noGrp="1"/>
          </p:cNvSpPr>
          <p:nvPr>
            <p:ph type="body" sz="quarter" idx="25" hasCustomPrompt="1"/>
          </p:nvPr>
        </p:nvSpPr>
        <p:spPr>
          <a:xfrm>
            <a:off x="6243200" y="243912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5" name="Text Placeholder 9">
            <a:extLst>
              <a:ext uri="{FF2B5EF4-FFF2-40B4-BE49-F238E27FC236}">
                <a16:creationId xmlns:a16="http://schemas.microsoft.com/office/drawing/2014/main" id="{58720257-AE19-3A43-BD7D-861FF3A8F3F4}"/>
              </a:ext>
            </a:extLst>
          </p:cNvPr>
          <p:cNvSpPr>
            <a:spLocks noGrp="1"/>
          </p:cNvSpPr>
          <p:nvPr>
            <p:ph type="body" sz="quarter" idx="34"/>
          </p:nvPr>
        </p:nvSpPr>
        <p:spPr>
          <a:xfrm>
            <a:off x="301752" y="2786725"/>
            <a:ext cx="26748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6" name="Text Placeholder 9">
            <a:extLst>
              <a:ext uri="{FF2B5EF4-FFF2-40B4-BE49-F238E27FC236}">
                <a16:creationId xmlns:a16="http://schemas.microsoft.com/office/drawing/2014/main" id="{815EDCB1-6B44-9241-8717-6232CA216E17}"/>
              </a:ext>
            </a:extLst>
          </p:cNvPr>
          <p:cNvSpPr>
            <a:spLocks noGrp="1"/>
          </p:cNvSpPr>
          <p:nvPr>
            <p:ph type="body" sz="quarter" idx="36"/>
          </p:nvPr>
        </p:nvSpPr>
        <p:spPr>
          <a:xfrm>
            <a:off x="6242184" y="2786725"/>
            <a:ext cx="2674800"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8193087"/>
      </p:ext>
    </p:extLst>
  </p:cSld>
  <p:clrMapOvr>
    <a:masterClrMapping/>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our column text and four image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3" name="Picture Placeholder 2">
            <a:extLst>
              <a:ext uri="{FF2B5EF4-FFF2-40B4-BE49-F238E27FC236}">
                <a16:creationId xmlns:a16="http://schemas.microsoft.com/office/drawing/2014/main" id="{1C25D023-9C12-9345-812D-B6690E745430}"/>
              </a:ext>
            </a:extLst>
          </p:cNvPr>
          <p:cNvSpPr>
            <a:spLocks noGrp="1"/>
          </p:cNvSpPr>
          <p:nvPr>
            <p:ph type="pic" sz="quarter" idx="29"/>
          </p:nvPr>
        </p:nvSpPr>
        <p:spPr>
          <a:xfrm>
            <a:off x="304799" y="4280646"/>
            <a:ext cx="2674800" cy="1777253"/>
          </a:xfrm>
          <a:solidFill>
            <a:schemeClr val="bg2"/>
          </a:solidFill>
        </p:spPr>
        <p:txBody>
          <a:bodyPr anchor="ctr"/>
          <a:lstStyle>
            <a:lvl1pPr marL="0" indent="0" algn="ctr">
              <a:buFontTx/>
              <a:buNone/>
              <a:defRPr/>
            </a:lvl1pPr>
          </a:lstStyle>
          <a:p>
            <a:r>
              <a:rPr lang="en-US"/>
              <a:t>Click icon to add picture</a:t>
            </a:r>
          </a:p>
        </p:txBody>
      </p:sp>
      <p:sp>
        <p:nvSpPr>
          <p:cNvPr id="27" name="Text Placeholder 16">
            <a:extLst>
              <a:ext uri="{FF2B5EF4-FFF2-40B4-BE49-F238E27FC236}">
                <a16:creationId xmlns:a16="http://schemas.microsoft.com/office/drawing/2014/main" id="{550B020E-74AD-5549-AB1F-1EFEAAEC4C79}"/>
              </a:ext>
            </a:extLst>
          </p:cNvPr>
          <p:cNvSpPr>
            <a:spLocks noGrp="1"/>
          </p:cNvSpPr>
          <p:nvPr>
            <p:ph type="body" sz="quarter" idx="33"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(2 lines max)</a:t>
            </a:r>
          </a:p>
        </p:txBody>
      </p:sp>
      <p:sp>
        <p:nvSpPr>
          <p:cNvPr id="42" name="Text Placeholder 16">
            <a:extLst>
              <a:ext uri="{FF2B5EF4-FFF2-40B4-BE49-F238E27FC236}">
                <a16:creationId xmlns:a16="http://schemas.microsoft.com/office/drawing/2014/main" id="{D4F076BE-DFC3-844F-AA9C-F177BC3A060C}"/>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43" name="Text Placeholder 16">
            <a:extLst>
              <a:ext uri="{FF2B5EF4-FFF2-40B4-BE49-F238E27FC236}">
                <a16:creationId xmlns:a16="http://schemas.microsoft.com/office/drawing/2014/main" id="{B8C6284C-89D5-A54B-AF5C-640149A2E2AA}"/>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44" name="Picture Placeholder 2">
            <a:extLst>
              <a:ext uri="{FF2B5EF4-FFF2-40B4-BE49-F238E27FC236}">
                <a16:creationId xmlns:a16="http://schemas.microsoft.com/office/drawing/2014/main" id="{1424F8EC-E416-474A-8768-EB8A1231EFBE}"/>
              </a:ext>
            </a:extLst>
          </p:cNvPr>
          <p:cNvSpPr>
            <a:spLocks noGrp="1"/>
          </p:cNvSpPr>
          <p:nvPr>
            <p:ph type="pic" sz="quarter" idx="38"/>
          </p:nvPr>
        </p:nvSpPr>
        <p:spPr>
          <a:xfrm>
            <a:off x="3273999" y="4280646"/>
            <a:ext cx="2674800" cy="1777253"/>
          </a:xfrm>
          <a:solidFill>
            <a:schemeClr val="bg2"/>
          </a:solidFill>
        </p:spPr>
        <p:txBody>
          <a:bodyPr anchor="ctr"/>
          <a:lstStyle>
            <a:lvl1pPr marL="0" indent="0" algn="ctr">
              <a:buFontTx/>
              <a:buNone/>
              <a:defRPr/>
            </a:lvl1pPr>
          </a:lstStyle>
          <a:p>
            <a:r>
              <a:rPr lang="en-US"/>
              <a:t>Click icon to add picture</a:t>
            </a:r>
          </a:p>
        </p:txBody>
      </p:sp>
      <p:sp>
        <p:nvSpPr>
          <p:cNvPr id="45" name="Picture Placeholder 2">
            <a:extLst>
              <a:ext uri="{FF2B5EF4-FFF2-40B4-BE49-F238E27FC236}">
                <a16:creationId xmlns:a16="http://schemas.microsoft.com/office/drawing/2014/main" id="{397292A1-3A62-5B44-9BDB-84B3934BE390}"/>
              </a:ext>
            </a:extLst>
          </p:cNvPr>
          <p:cNvSpPr>
            <a:spLocks noGrp="1"/>
          </p:cNvSpPr>
          <p:nvPr>
            <p:ph type="pic" sz="quarter" idx="39"/>
          </p:nvPr>
        </p:nvSpPr>
        <p:spPr>
          <a:xfrm>
            <a:off x="6243199" y="4280646"/>
            <a:ext cx="2674800" cy="1777253"/>
          </a:xfrm>
          <a:solidFill>
            <a:schemeClr val="bg2"/>
          </a:solidFill>
        </p:spPr>
        <p:txBody>
          <a:bodyPr anchor="ctr"/>
          <a:lstStyle>
            <a:lvl1pPr marL="0" indent="0" algn="ctr">
              <a:buFontTx/>
              <a:buNone/>
              <a:defRPr/>
            </a:lvl1pPr>
          </a:lstStyle>
          <a:p>
            <a:r>
              <a:rPr lang="en-US"/>
              <a:t>Click icon to add picture</a:t>
            </a:r>
          </a:p>
        </p:txBody>
      </p:sp>
      <p:sp>
        <p:nvSpPr>
          <p:cNvPr id="46" name="Picture Placeholder 2">
            <a:extLst>
              <a:ext uri="{FF2B5EF4-FFF2-40B4-BE49-F238E27FC236}">
                <a16:creationId xmlns:a16="http://schemas.microsoft.com/office/drawing/2014/main" id="{D03353DF-1711-5A45-A76E-726C78A41AAD}"/>
              </a:ext>
            </a:extLst>
          </p:cNvPr>
          <p:cNvSpPr>
            <a:spLocks noGrp="1"/>
          </p:cNvSpPr>
          <p:nvPr>
            <p:ph type="pic" sz="quarter" idx="40"/>
          </p:nvPr>
        </p:nvSpPr>
        <p:spPr>
          <a:xfrm>
            <a:off x="9212400" y="4280646"/>
            <a:ext cx="2674800" cy="1777253"/>
          </a:xfrm>
          <a:solidFill>
            <a:schemeClr val="bg2"/>
          </a:solidFill>
        </p:spPr>
        <p:txBody>
          <a:bodyPr anchor="ctr"/>
          <a:lstStyle>
            <a:lvl1pPr marL="0" indent="0" algn="ctr">
              <a:buFontTx/>
              <a:buNone/>
              <a:defRPr/>
            </a:lvl1pPr>
          </a:lstStyle>
          <a:p>
            <a:r>
              <a:rPr lang="en-US"/>
              <a:t>Click icon to add picture</a:t>
            </a:r>
          </a:p>
        </p:txBody>
      </p:sp>
      <p:sp>
        <p:nvSpPr>
          <p:cNvPr id="28" name="Text Placeholder 16">
            <a:extLst>
              <a:ext uri="{FF2B5EF4-FFF2-40B4-BE49-F238E27FC236}">
                <a16:creationId xmlns:a16="http://schemas.microsoft.com/office/drawing/2014/main" id="{CBA0F8F6-6A61-9843-9558-10BFD1891235}"/>
              </a:ext>
            </a:extLst>
          </p:cNvPr>
          <p:cNvSpPr>
            <a:spLocks noGrp="1"/>
          </p:cNvSpPr>
          <p:nvPr>
            <p:ph type="body" sz="quarter" idx="18" hasCustomPrompt="1"/>
          </p:nvPr>
        </p:nvSpPr>
        <p:spPr>
          <a:xfrm>
            <a:off x="305561"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0" name="Text Placeholder 16">
            <a:extLst>
              <a:ext uri="{FF2B5EF4-FFF2-40B4-BE49-F238E27FC236}">
                <a16:creationId xmlns:a16="http://schemas.microsoft.com/office/drawing/2014/main" id="{B51B33A6-EECE-9343-9630-464EF332B7C5}"/>
              </a:ext>
            </a:extLst>
          </p:cNvPr>
          <p:cNvSpPr>
            <a:spLocks noGrp="1"/>
          </p:cNvSpPr>
          <p:nvPr>
            <p:ph type="body" sz="quarter" idx="25" hasCustomPrompt="1"/>
          </p:nvPr>
        </p:nvSpPr>
        <p:spPr>
          <a:xfrm>
            <a:off x="6243453"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32" name="Text Placeholder 16">
            <a:extLst>
              <a:ext uri="{FF2B5EF4-FFF2-40B4-BE49-F238E27FC236}">
                <a16:creationId xmlns:a16="http://schemas.microsoft.com/office/drawing/2014/main" id="{7F5159CC-226F-494B-9420-C780DE7F2D80}"/>
              </a:ext>
            </a:extLst>
          </p:cNvPr>
          <p:cNvSpPr>
            <a:spLocks noGrp="1"/>
          </p:cNvSpPr>
          <p:nvPr>
            <p:ph type="body" sz="quarter" idx="30" hasCustomPrompt="1"/>
          </p:nvPr>
        </p:nvSpPr>
        <p:spPr>
          <a:xfrm>
            <a:off x="3274507"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35" name="Text Placeholder 16">
            <a:extLst>
              <a:ext uri="{FF2B5EF4-FFF2-40B4-BE49-F238E27FC236}">
                <a16:creationId xmlns:a16="http://schemas.microsoft.com/office/drawing/2014/main" id="{4FC00EB7-3318-2A4F-BF05-85E4633DA26D}"/>
              </a:ext>
            </a:extLst>
          </p:cNvPr>
          <p:cNvSpPr>
            <a:spLocks noGrp="1"/>
          </p:cNvSpPr>
          <p:nvPr>
            <p:ph type="body" sz="quarter" idx="32" hasCustomPrompt="1"/>
          </p:nvPr>
        </p:nvSpPr>
        <p:spPr>
          <a:xfrm>
            <a:off x="9212400" y="2439120"/>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36" name="Text Placeholder 9">
            <a:extLst>
              <a:ext uri="{FF2B5EF4-FFF2-40B4-BE49-F238E27FC236}">
                <a16:creationId xmlns:a16="http://schemas.microsoft.com/office/drawing/2014/main" id="{02194771-AC2E-B148-AB76-52A2824C1432}"/>
              </a:ext>
            </a:extLst>
          </p:cNvPr>
          <p:cNvSpPr>
            <a:spLocks noGrp="1"/>
          </p:cNvSpPr>
          <p:nvPr>
            <p:ph type="body" sz="quarter" idx="41"/>
          </p:nvPr>
        </p:nvSpPr>
        <p:spPr>
          <a:xfrm>
            <a:off x="301752" y="2786725"/>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Text Placeholder 9">
            <a:extLst>
              <a:ext uri="{FF2B5EF4-FFF2-40B4-BE49-F238E27FC236}">
                <a16:creationId xmlns:a16="http://schemas.microsoft.com/office/drawing/2014/main" id="{011118F2-734E-064B-89DE-9DD6D58E32C3}"/>
              </a:ext>
            </a:extLst>
          </p:cNvPr>
          <p:cNvSpPr>
            <a:spLocks noGrp="1"/>
          </p:cNvSpPr>
          <p:nvPr>
            <p:ph type="body" sz="quarter" idx="35"/>
          </p:nvPr>
        </p:nvSpPr>
        <p:spPr>
          <a:xfrm>
            <a:off x="3271968" y="2786725"/>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8" name="Text Placeholder 9">
            <a:extLst>
              <a:ext uri="{FF2B5EF4-FFF2-40B4-BE49-F238E27FC236}">
                <a16:creationId xmlns:a16="http://schemas.microsoft.com/office/drawing/2014/main" id="{DDA2D5DC-037C-0547-A503-BB553F9D0E20}"/>
              </a:ext>
            </a:extLst>
          </p:cNvPr>
          <p:cNvSpPr>
            <a:spLocks noGrp="1"/>
          </p:cNvSpPr>
          <p:nvPr>
            <p:ph type="body" sz="quarter" idx="42"/>
          </p:nvPr>
        </p:nvSpPr>
        <p:spPr>
          <a:xfrm>
            <a:off x="6242184" y="2786725"/>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Text Placeholder 9">
            <a:extLst>
              <a:ext uri="{FF2B5EF4-FFF2-40B4-BE49-F238E27FC236}">
                <a16:creationId xmlns:a16="http://schemas.microsoft.com/office/drawing/2014/main" id="{0713487C-513F-0C4B-948A-0BE40CA6EAB0}"/>
              </a:ext>
            </a:extLst>
          </p:cNvPr>
          <p:cNvSpPr>
            <a:spLocks noGrp="1"/>
          </p:cNvSpPr>
          <p:nvPr>
            <p:ph type="body" sz="quarter" idx="37"/>
          </p:nvPr>
        </p:nvSpPr>
        <p:spPr>
          <a:xfrm>
            <a:off x="9212400" y="2786725"/>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0925781"/>
      </p:ext>
    </p:extLst>
  </p:cSld>
  <p:clrMapOvr>
    <a:masterClrMapping/>
  </p:clrMapOvr>
  <p:extLst>
    <p:ext uri="{DCECCB84-F9BA-43D5-87BE-67443E8EF086}">
      <p15:sldGuideLst xmlns:p15="http://schemas.microsoft.com/office/powerpoint/2012/main">
        <p15:guide id="3" pos="3840">
          <p15:clr>
            <a:srgbClr val="FBAE40"/>
          </p15:clr>
        </p15:guide>
        <p15:guide id="4" orient="horz" pos="2688">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Four column text and four images va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29" name="Text Placeholder 16">
            <a:extLst>
              <a:ext uri="{FF2B5EF4-FFF2-40B4-BE49-F238E27FC236}">
                <a16:creationId xmlns:a16="http://schemas.microsoft.com/office/drawing/2014/main" id="{9FF702D4-B98B-C148-90CE-C2BCC372175C}"/>
              </a:ext>
            </a:extLst>
          </p:cNvPr>
          <p:cNvSpPr>
            <a:spLocks noGrp="1"/>
          </p:cNvSpPr>
          <p:nvPr>
            <p:ph type="body" sz="quarter" idx="33"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43" name="Text Placeholder 16">
            <a:extLst>
              <a:ext uri="{FF2B5EF4-FFF2-40B4-BE49-F238E27FC236}">
                <a16:creationId xmlns:a16="http://schemas.microsoft.com/office/drawing/2014/main" id="{7F81349D-D8D5-FA42-8830-D924A49BAB74}"/>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44" name="Text Placeholder 16">
            <a:extLst>
              <a:ext uri="{FF2B5EF4-FFF2-40B4-BE49-F238E27FC236}">
                <a16:creationId xmlns:a16="http://schemas.microsoft.com/office/drawing/2014/main" id="{DD06FFD0-D8A8-D840-B032-F1211B01B39E}"/>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9" name="Picture Placeholder 2">
            <a:extLst>
              <a:ext uri="{FF2B5EF4-FFF2-40B4-BE49-F238E27FC236}">
                <a16:creationId xmlns:a16="http://schemas.microsoft.com/office/drawing/2014/main" id="{A53E2544-7F60-4ECF-8078-48286AFFE28C}"/>
              </a:ext>
            </a:extLst>
          </p:cNvPr>
          <p:cNvSpPr>
            <a:spLocks noGrp="1"/>
          </p:cNvSpPr>
          <p:nvPr>
            <p:ph type="pic" sz="quarter" idx="29"/>
          </p:nvPr>
        </p:nvSpPr>
        <p:spPr>
          <a:xfrm>
            <a:off x="304799" y="2439120"/>
            <a:ext cx="2674800" cy="1777253"/>
          </a:xfrm>
          <a:solidFill>
            <a:schemeClr val="bg2"/>
          </a:solidFill>
        </p:spPr>
        <p:txBody>
          <a:bodyPr anchor="ctr"/>
          <a:lstStyle>
            <a:lvl1pPr marL="0" indent="0" algn="ctr">
              <a:buFontTx/>
              <a:buNone/>
              <a:defRPr/>
            </a:lvl1pPr>
          </a:lstStyle>
          <a:p>
            <a:r>
              <a:rPr lang="en-US"/>
              <a:t>Click icon to add picture</a:t>
            </a:r>
          </a:p>
        </p:txBody>
      </p:sp>
      <p:sp>
        <p:nvSpPr>
          <p:cNvPr id="28" name="Picture Placeholder 2">
            <a:extLst>
              <a:ext uri="{FF2B5EF4-FFF2-40B4-BE49-F238E27FC236}">
                <a16:creationId xmlns:a16="http://schemas.microsoft.com/office/drawing/2014/main" id="{2EACD1E7-67E4-4379-806E-EF5226C77EF0}"/>
              </a:ext>
            </a:extLst>
          </p:cNvPr>
          <p:cNvSpPr>
            <a:spLocks noGrp="1"/>
          </p:cNvSpPr>
          <p:nvPr>
            <p:ph type="pic" sz="quarter" idx="38"/>
          </p:nvPr>
        </p:nvSpPr>
        <p:spPr>
          <a:xfrm>
            <a:off x="3273999" y="2439120"/>
            <a:ext cx="2674800" cy="1777253"/>
          </a:xfrm>
          <a:solidFill>
            <a:schemeClr val="bg2"/>
          </a:solidFill>
        </p:spPr>
        <p:txBody>
          <a:bodyPr anchor="ctr"/>
          <a:lstStyle>
            <a:lvl1pPr marL="0" indent="0" algn="ctr">
              <a:buFontTx/>
              <a:buNone/>
              <a:defRPr/>
            </a:lvl1pPr>
          </a:lstStyle>
          <a:p>
            <a:r>
              <a:rPr lang="en-US"/>
              <a:t>Click icon to add picture</a:t>
            </a:r>
          </a:p>
        </p:txBody>
      </p:sp>
      <p:sp>
        <p:nvSpPr>
          <p:cNvPr id="30" name="Picture Placeholder 2">
            <a:extLst>
              <a:ext uri="{FF2B5EF4-FFF2-40B4-BE49-F238E27FC236}">
                <a16:creationId xmlns:a16="http://schemas.microsoft.com/office/drawing/2014/main" id="{C17407CC-C27C-4059-8476-6AC968E27F00}"/>
              </a:ext>
            </a:extLst>
          </p:cNvPr>
          <p:cNvSpPr>
            <a:spLocks noGrp="1"/>
          </p:cNvSpPr>
          <p:nvPr>
            <p:ph type="pic" sz="quarter" idx="39"/>
          </p:nvPr>
        </p:nvSpPr>
        <p:spPr>
          <a:xfrm>
            <a:off x="6243199" y="2439120"/>
            <a:ext cx="2674800" cy="1777253"/>
          </a:xfrm>
          <a:solidFill>
            <a:schemeClr val="bg2"/>
          </a:solidFill>
        </p:spPr>
        <p:txBody>
          <a:bodyPr anchor="ctr"/>
          <a:lstStyle>
            <a:lvl1pPr marL="0" indent="0" algn="ctr">
              <a:buFontTx/>
              <a:buNone/>
              <a:defRPr/>
            </a:lvl1pPr>
          </a:lstStyle>
          <a:p>
            <a:r>
              <a:rPr lang="en-US"/>
              <a:t>Click icon to add picture</a:t>
            </a:r>
          </a:p>
        </p:txBody>
      </p:sp>
      <p:sp>
        <p:nvSpPr>
          <p:cNvPr id="32" name="Picture Placeholder 2">
            <a:extLst>
              <a:ext uri="{FF2B5EF4-FFF2-40B4-BE49-F238E27FC236}">
                <a16:creationId xmlns:a16="http://schemas.microsoft.com/office/drawing/2014/main" id="{F75B8DCC-5099-4A2A-93C0-DD81ECEEE7AA}"/>
              </a:ext>
            </a:extLst>
          </p:cNvPr>
          <p:cNvSpPr>
            <a:spLocks noGrp="1"/>
          </p:cNvSpPr>
          <p:nvPr>
            <p:ph type="pic" sz="quarter" idx="40"/>
          </p:nvPr>
        </p:nvSpPr>
        <p:spPr>
          <a:xfrm>
            <a:off x="9212400" y="2439120"/>
            <a:ext cx="2674800" cy="1777253"/>
          </a:xfrm>
          <a:solidFill>
            <a:schemeClr val="bg2"/>
          </a:solidFill>
        </p:spPr>
        <p:txBody>
          <a:bodyPr anchor="ctr"/>
          <a:lstStyle>
            <a:lvl1pPr marL="0" indent="0" algn="ctr">
              <a:buFontTx/>
              <a:buNone/>
              <a:defRPr/>
            </a:lvl1pPr>
          </a:lstStyle>
          <a:p>
            <a:r>
              <a:rPr lang="en-US"/>
              <a:t>Click icon to add picture</a:t>
            </a:r>
          </a:p>
        </p:txBody>
      </p:sp>
      <p:sp>
        <p:nvSpPr>
          <p:cNvPr id="35" name="Text Placeholder 16">
            <a:extLst>
              <a:ext uri="{FF2B5EF4-FFF2-40B4-BE49-F238E27FC236}">
                <a16:creationId xmlns:a16="http://schemas.microsoft.com/office/drawing/2014/main" id="{C029FDB8-E0D3-4463-BD9B-7A38E7445911}"/>
              </a:ext>
            </a:extLst>
          </p:cNvPr>
          <p:cNvSpPr>
            <a:spLocks noGrp="1"/>
          </p:cNvSpPr>
          <p:nvPr>
            <p:ph type="body" sz="quarter" idx="18" hasCustomPrompt="1"/>
          </p:nvPr>
        </p:nvSpPr>
        <p:spPr>
          <a:xfrm>
            <a:off x="305561" y="4236991"/>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6" name="Text Placeholder 16">
            <a:extLst>
              <a:ext uri="{FF2B5EF4-FFF2-40B4-BE49-F238E27FC236}">
                <a16:creationId xmlns:a16="http://schemas.microsoft.com/office/drawing/2014/main" id="{C9F8AD5C-B6E8-40C8-ABAE-8C2C5EFE2D02}"/>
              </a:ext>
            </a:extLst>
          </p:cNvPr>
          <p:cNvSpPr>
            <a:spLocks noGrp="1"/>
          </p:cNvSpPr>
          <p:nvPr>
            <p:ph type="body" sz="quarter" idx="25" hasCustomPrompt="1"/>
          </p:nvPr>
        </p:nvSpPr>
        <p:spPr>
          <a:xfrm>
            <a:off x="6243453" y="4236991"/>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37" name="Text Placeholder 16">
            <a:extLst>
              <a:ext uri="{FF2B5EF4-FFF2-40B4-BE49-F238E27FC236}">
                <a16:creationId xmlns:a16="http://schemas.microsoft.com/office/drawing/2014/main" id="{693C7B50-4FDA-4323-BF87-D71D77B453BB}"/>
              </a:ext>
            </a:extLst>
          </p:cNvPr>
          <p:cNvSpPr>
            <a:spLocks noGrp="1"/>
          </p:cNvSpPr>
          <p:nvPr>
            <p:ph type="body" sz="quarter" idx="30" hasCustomPrompt="1"/>
          </p:nvPr>
        </p:nvSpPr>
        <p:spPr>
          <a:xfrm>
            <a:off x="3274507" y="4236991"/>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38" name="Text Placeholder 16">
            <a:extLst>
              <a:ext uri="{FF2B5EF4-FFF2-40B4-BE49-F238E27FC236}">
                <a16:creationId xmlns:a16="http://schemas.microsoft.com/office/drawing/2014/main" id="{D82D812B-12DA-4B62-B3A3-68A74E2E02C0}"/>
              </a:ext>
            </a:extLst>
          </p:cNvPr>
          <p:cNvSpPr>
            <a:spLocks noGrp="1"/>
          </p:cNvSpPr>
          <p:nvPr>
            <p:ph type="body" sz="quarter" idx="32" hasCustomPrompt="1"/>
          </p:nvPr>
        </p:nvSpPr>
        <p:spPr>
          <a:xfrm>
            <a:off x="9212400" y="4236991"/>
            <a:ext cx="26748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39" name="Text Placeholder 9">
            <a:extLst>
              <a:ext uri="{FF2B5EF4-FFF2-40B4-BE49-F238E27FC236}">
                <a16:creationId xmlns:a16="http://schemas.microsoft.com/office/drawing/2014/main" id="{EC54BDD5-C42A-4433-85E0-E52F310BD531}"/>
              </a:ext>
            </a:extLst>
          </p:cNvPr>
          <p:cNvSpPr>
            <a:spLocks noGrp="1"/>
          </p:cNvSpPr>
          <p:nvPr>
            <p:ph type="body" sz="quarter" idx="41"/>
          </p:nvPr>
        </p:nvSpPr>
        <p:spPr>
          <a:xfrm>
            <a:off x="301752" y="4576284"/>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1" name="Text Placeholder 9">
            <a:extLst>
              <a:ext uri="{FF2B5EF4-FFF2-40B4-BE49-F238E27FC236}">
                <a16:creationId xmlns:a16="http://schemas.microsoft.com/office/drawing/2014/main" id="{2E438E99-FA1A-406B-8F20-D5E5EBF4EC9F}"/>
              </a:ext>
            </a:extLst>
          </p:cNvPr>
          <p:cNvSpPr>
            <a:spLocks noGrp="1"/>
          </p:cNvSpPr>
          <p:nvPr>
            <p:ph type="body" sz="quarter" idx="35"/>
          </p:nvPr>
        </p:nvSpPr>
        <p:spPr>
          <a:xfrm>
            <a:off x="3271968" y="4576284"/>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Placeholder 9">
            <a:extLst>
              <a:ext uri="{FF2B5EF4-FFF2-40B4-BE49-F238E27FC236}">
                <a16:creationId xmlns:a16="http://schemas.microsoft.com/office/drawing/2014/main" id="{7679D3AA-D5B7-4AA7-A1CF-D2D0B96BDF2F}"/>
              </a:ext>
            </a:extLst>
          </p:cNvPr>
          <p:cNvSpPr>
            <a:spLocks noGrp="1"/>
          </p:cNvSpPr>
          <p:nvPr>
            <p:ph type="body" sz="quarter" idx="42"/>
          </p:nvPr>
        </p:nvSpPr>
        <p:spPr>
          <a:xfrm>
            <a:off x="6242184" y="4576284"/>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5" name="Text Placeholder 9">
            <a:extLst>
              <a:ext uri="{FF2B5EF4-FFF2-40B4-BE49-F238E27FC236}">
                <a16:creationId xmlns:a16="http://schemas.microsoft.com/office/drawing/2014/main" id="{8A0BA23F-15DF-41A7-9E10-1357DE8F75E1}"/>
              </a:ext>
            </a:extLst>
          </p:cNvPr>
          <p:cNvSpPr>
            <a:spLocks noGrp="1"/>
          </p:cNvSpPr>
          <p:nvPr>
            <p:ph type="body" sz="quarter" idx="37"/>
          </p:nvPr>
        </p:nvSpPr>
        <p:spPr>
          <a:xfrm>
            <a:off x="9212400" y="4576284"/>
            <a:ext cx="2674800" cy="1480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473563"/>
      </p:ext>
    </p:extLst>
  </p:cSld>
  <p:clrMapOvr>
    <a:masterClrMapping/>
  </p:clrMapOvr>
  <p:extLst>
    <p:ext uri="{DCECCB84-F9BA-43D5-87BE-67443E8EF086}">
      <p15:sldGuideLst xmlns:p15="http://schemas.microsoft.com/office/powerpoint/2012/main">
        <p15:guide id="1" pos="2016">
          <p15:clr>
            <a:srgbClr val="FBAE40"/>
          </p15:clr>
        </p15:guide>
        <p15:guide id="2" pos="5664">
          <p15:clr>
            <a:srgbClr val="FBAE40"/>
          </p15:clr>
        </p15:guide>
        <p15:guide id="3" pos="3840">
          <p15:clr>
            <a:srgbClr val="FBAE40"/>
          </p15:clr>
        </p15:guide>
        <p15:guide id="4" orient="horz" pos="2688">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io and CV 2">
    <p:spTree>
      <p:nvGrpSpPr>
        <p:cNvPr id="1" name=""/>
        <p:cNvGrpSpPr/>
        <p:nvPr/>
      </p:nvGrpSpPr>
      <p:grpSpPr>
        <a:xfrm>
          <a:off x="0" y="0"/>
          <a:ext cx="0" cy="0"/>
          <a:chOff x="0" y="0"/>
          <a:chExt cx="0" cy="0"/>
        </a:xfrm>
      </p:grpSpPr>
      <p:sp>
        <p:nvSpPr>
          <p:cNvPr id="54" name="Text Placeholder 9">
            <a:extLst>
              <a:ext uri="{FF2B5EF4-FFF2-40B4-BE49-F238E27FC236}">
                <a16:creationId xmlns:a16="http://schemas.microsoft.com/office/drawing/2014/main" id="{3BAACDBF-816B-014E-8174-43193D185189}"/>
              </a:ext>
            </a:extLst>
          </p:cNvPr>
          <p:cNvSpPr>
            <a:spLocks noGrp="1"/>
          </p:cNvSpPr>
          <p:nvPr>
            <p:ph type="body" sz="quarter" idx="40"/>
          </p:nvPr>
        </p:nvSpPr>
        <p:spPr>
          <a:xfrm>
            <a:off x="310133" y="1556349"/>
            <a:ext cx="5648400" cy="4501551"/>
          </a:xfrm>
          <a:solidFill>
            <a:srgbClr val="E4F1FB"/>
          </a:solidFill>
        </p:spPr>
        <p:txBody>
          <a:bodyPr lIns="72000" tIns="1944000" rIns="72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5" name="Text Placeholder 9">
            <a:extLst>
              <a:ext uri="{FF2B5EF4-FFF2-40B4-BE49-F238E27FC236}">
                <a16:creationId xmlns:a16="http://schemas.microsoft.com/office/drawing/2014/main" id="{0485C8F9-98D0-8E46-BC6B-FB45F53E50EC}"/>
              </a:ext>
            </a:extLst>
          </p:cNvPr>
          <p:cNvSpPr>
            <a:spLocks noGrp="1"/>
          </p:cNvSpPr>
          <p:nvPr>
            <p:ph type="body" sz="quarter" idx="44"/>
          </p:nvPr>
        </p:nvSpPr>
        <p:spPr>
          <a:xfrm>
            <a:off x="6238800" y="1556349"/>
            <a:ext cx="5648400" cy="4501551"/>
          </a:xfrm>
          <a:solidFill>
            <a:srgbClr val="E4F1FB"/>
          </a:solidFill>
        </p:spPr>
        <p:txBody>
          <a:bodyPr lIns="72000" tIns="1944000" rIns="72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20" name="Text Placeholder 16">
            <a:extLst>
              <a:ext uri="{FF2B5EF4-FFF2-40B4-BE49-F238E27FC236}">
                <a16:creationId xmlns:a16="http://schemas.microsoft.com/office/drawing/2014/main" id="{377C70E7-C646-3243-98B3-CAFCC054E84E}"/>
              </a:ext>
            </a:extLst>
          </p:cNvPr>
          <p:cNvSpPr>
            <a:spLocks noGrp="1"/>
          </p:cNvSpPr>
          <p:nvPr>
            <p:ph type="body" sz="quarter" idx="18" hasCustomPrompt="1"/>
          </p:nvPr>
        </p:nvSpPr>
        <p:spPr>
          <a:xfrm>
            <a:off x="3090860" y="1903794"/>
            <a:ext cx="2736273" cy="360000"/>
          </a:xfrm>
        </p:spPr>
        <p:txBody>
          <a:bodyPr lIns="0" tIns="0" rIns="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43" name="Text Placeholder 16">
            <a:extLst>
              <a:ext uri="{FF2B5EF4-FFF2-40B4-BE49-F238E27FC236}">
                <a16:creationId xmlns:a16="http://schemas.microsoft.com/office/drawing/2014/main" id="{7F81349D-D8D5-FA42-8830-D924A49BAB74}"/>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44" name="Text Placeholder 16">
            <a:extLst>
              <a:ext uri="{FF2B5EF4-FFF2-40B4-BE49-F238E27FC236}">
                <a16:creationId xmlns:a16="http://schemas.microsoft.com/office/drawing/2014/main" id="{DD06FFD0-D8A8-D840-B032-F1211B01B39E}"/>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40" name="Text Placeholder 16">
            <a:extLst>
              <a:ext uri="{FF2B5EF4-FFF2-40B4-BE49-F238E27FC236}">
                <a16:creationId xmlns:a16="http://schemas.microsoft.com/office/drawing/2014/main" id="{EAF48F5D-B9A8-454A-B74C-837EB7CCE934}"/>
              </a:ext>
            </a:extLst>
          </p:cNvPr>
          <p:cNvSpPr>
            <a:spLocks noGrp="1"/>
          </p:cNvSpPr>
          <p:nvPr>
            <p:ph type="body" sz="quarter" idx="39" hasCustomPrompt="1"/>
          </p:nvPr>
        </p:nvSpPr>
        <p:spPr>
          <a:xfrm>
            <a:off x="3090860" y="2267950"/>
            <a:ext cx="2736273" cy="360000"/>
          </a:xfrm>
        </p:spPr>
        <p:txBody>
          <a:bodyPr lIns="0" tIns="0" rIns="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
        <p:nvSpPr>
          <p:cNvPr id="17" name="Text Placeholder 16">
            <a:extLst>
              <a:ext uri="{FF2B5EF4-FFF2-40B4-BE49-F238E27FC236}">
                <a16:creationId xmlns:a16="http://schemas.microsoft.com/office/drawing/2014/main" id="{EFC51AB8-2504-4E85-8B34-0935C4625160}"/>
              </a:ext>
            </a:extLst>
          </p:cNvPr>
          <p:cNvSpPr>
            <a:spLocks noGrp="1"/>
          </p:cNvSpPr>
          <p:nvPr>
            <p:ph type="body" sz="quarter" idx="45" hasCustomPrompt="1"/>
          </p:nvPr>
        </p:nvSpPr>
        <p:spPr>
          <a:xfrm>
            <a:off x="9032443" y="1903794"/>
            <a:ext cx="2736273" cy="360000"/>
          </a:xfrm>
        </p:spPr>
        <p:txBody>
          <a:bodyPr lIns="0" tIns="0" rIns="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18" name="Text Placeholder 16">
            <a:extLst>
              <a:ext uri="{FF2B5EF4-FFF2-40B4-BE49-F238E27FC236}">
                <a16:creationId xmlns:a16="http://schemas.microsoft.com/office/drawing/2014/main" id="{4F6DDAA5-73D5-4116-B092-6A34EA26516D}"/>
              </a:ext>
            </a:extLst>
          </p:cNvPr>
          <p:cNvSpPr>
            <a:spLocks noGrp="1"/>
          </p:cNvSpPr>
          <p:nvPr>
            <p:ph type="body" sz="quarter" idx="46" hasCustomPrompt="1"/>
          </p:nvPr>
        </p:nvSpPr>
        <p:spPr>
          <a:xfrm>
            <a:off x="9032443" y="2267950"/>
            <a:ext cx="2736273" cy="360000"/>
          </a:xfrm>
        </p:spPr>
        <p:txBody>
          <a:bodyPr lIns="0" tIns="0" rIns="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
        <p:nvSpPr>
          <p:cNvPr id="21" name="Picture Placeholder 2">
            <a:extLst>
              <a:ext uri="{FF2B5EF4-FFF2-40B4-BE49-F238E27FC236}">
                <a16:creationId xmlns:a16="http://schemas.microsoft.com/office/drawing/2014/main" id="{7FE4E7A4-7D75-4860-BC68-329F6D25EEBF}"/>
              </a:ext>
            </a:extLst>
          </p:cNvPr>
          <p:cNvSpPr>
            <a:spLocks noGrp="1" noChangeAspect="1"/>
          </p:cNvSpPr>
          <p:nvPr>
            <p:ph type="pic" sz="quarter" idx="29"/>
          </p:nvPr>
        </p:nvSpPr>
        <p:spPr>
          <a:xfrm>
            <a:off x="304800" y="1562100"/>
            <a:ext cx="2674800" cy="1850449"/>
          </a:xfrm>
          <a:solidFill>
            <a:schemeClr val="bg2"/>
          </a:solidFill>
        </p:spPr>
        <p:txBody>
          <a:bodyPr anchor="ctr"/>
          <a:lstStyle>
            <a:lvl1pPr marL="0" indent="0" algn="ctr">
              <a:buFontTx/>
              <a:buNone/>
              <a:defRPr/>
            </a:lvl1pPr>
          </a:lstStyle>
          <a:p>
            <a:r>
              <a:rPr lang="en-US"/>
              <a:t>Click icon to add picture</a:t>
            </a:r>
          </a:p>
        </p:txBody>
      </p:sp>
      <p:sp>
        <p:nvSpPr>
          <p:cNvPr id="22" name="Picture Placeholder 2">
            <a:extLst>
              <a:ext uri="{FF2B5EF4-FFF2-40B4-BE49-F238E27FC236}">
                <a16:creationId xmlns:a16="http://schemas.microsoft.com/office/drawing/2014/main" id="{87379471-7D1B-4CA8-A591-4AF0A8961342}"/>
              </a:ext>
            </a:extLst>
          </p:cNvPr>
          <p:cNvSpPr>
            <a:spLocks noGrp="1" noChangeAspect="1"/>
          </p:cNvSpPr>
          <p:nvPr>
            <p:ph type="pic" sz="quarter" idx="33"/>
          </p:nvPr>
        </p:nvSpPr>
        <p:spPr>
          <a:xfrm>
            <a:off x="6243200" y="1562100"/>
            <a:ext cx="2674800" cy="1850449"/>
          </a:xfrm>
          <a:solidFill>
            <a:schemeClr val="bg2"/>
          </a:solidFill>
        </p:spPr>
        <p:txBody>
          <a:bodyPr anchor="ctr"/>
          <a:lstStyle>
            <a:lvl1pPr marL="0" indent="0" algn="ctr">
              <a:buFontTx/>
              <a:buNone/>
              <a:defRPr/>
            </a:lvl1pPr>
          </a:lstStyle>
          <a:p>
            <a:r>
              <a:rPr lang="en-US"/>
              <a:t>Click icon to add picture</a:t>
            </a:r>
          </a:p>
        </p:txBody>
      </p:sp>
    </p:spTree>
    <p:extLst>
      <p:ext uri="{BB962C8B-B14F-4D97-AF65-F5344CB8AC3E}">
        <p14:creationId xmlns:p14="http://schemas.microsoft.com/office/powerpoint/2010/main" val="292773023"/>
      </p:ext>
    </p:extLst>
  </p:cSld>
  <p:clrMapOvr>
    <a:masterClrMapping/>
  </p:clrMapOvr>
  <p:extLst>
    <p:ext uri="{DCECCB84-F9BA-43D5-87BE-67443E8EF086}">
      <p15:sldGuideLst xmlns:p15="http://schemas.microsoft.com/office/powerpoint/2012/main">
        <p15:guide id="3" pos="3840">
          <p15:clr>
            <a:srgbClr val="FBAE40"/>
          </p15:clr>
        </p15:guide>
        <p15:guide id="4" orient="horz" pos="2712">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io and CV 4">
    <p:spTree>
      <p:nvGrpSpPr>
        <p:cNvPr id="1" name=""/>
        <p:cNvGrpSpPr/>
        <p:nvPr/>
      </p:nvGrpSpPr>
      <p:grpSpPr>
        <a:xfrm>
          <a:off x="0" y="0"/>
          <a:ext cx="0" cy="0"/>
          <a:chOff x="0" y="0"/>
          <a:chExt cx="0" cy="0"/>
        </a:xfrm>
      </p:grpSpPr>
      <p:sp>
        <p:nvSpPr>
          <p:cNvPr id="27" name="Text Placeholder 9">
            <a:extLst>
              <a:ext uri="{FF2B5EF4-FFF2-40B4-BE49-F238E27FC236}">
                <a16:creationId xmlns:a16="http://schemas.microsoft.com/office/drawing/2014/main" id="{2D803C73-8196-A048-A9C8-4717EFAC2444}"/>
              </a:ext>
            </a:extLst>
          </p:cNvPr>
          <p:cNvSpPr>
            <a:spLocks noGrp="1"/>
          </p:cNvSpPr>
          <p:nvPr>
            <p:ph type="body" sz="quarter" idx="43"/>
          </p:nvPr>
        </p:nvSpPr>
        <p:spPr>
          <a:xfrm>
            <a:off x="310133" y="1562100"/>
            <a:ext cx="2669467" cy="4495799"/>
          </a:xfrm>
          <a:solidFill>
            <a:srgbClr val="E4F1FB"/>
          </a:solidFill>
        </p:spPr>
        <p:txBody>
          <a:bodyPr lIns="72000" tIns="2736000" rIns="72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a:xfrm>
            <a:off x="10557062" y="6360889"/>
            <a:ext cx="1330138" cy="482122"/>
          </a:xfrm>
        </p:spPr>
        <p:txBody>
          <a:bodyPr/>
          <a:lstStyle/>
          <a:p>
            <a:fld id="{731A1681-B67C-634E-B9F8-D054051C2089}" type="slidenum">
              <a:rPr lang="en-US" smtClean="0"/>
              <a:t>‹#›</a:t>
            </a:fld>
            <a:endParaRPr lang="en-US"/>
          </a:p>
        </p:txBody>
      </p:sp>
      <p:sp>
        <p:nvSpPr>
          <p:cNvPr id="19" name="Picture Placeholder 2">
            <a:extLst>
              <a:ext uri="{FF2B5EF4-FFF2-40B4-BE49-F238E27FC236}">
                <a16:creationId xmlns:a16="http://schemas.microsoft.com/office/drawing/2014/main" id="{A0C40D96-D68B-234F-A797-AA96D082354C}"/>
              </a:ext>
            </a:extLst>
          </p:cNvPr>
          <p:cNvSpPr>
            <a:spLocks noGrp="1" noChangeAspect="1"/>
          </p:cNvSpPr>
          <p:nvPr>
            <p:ph type="pic" sz="quarter" idx="29"/>
          </p:nvPr>
        </p:nvSpPr>
        <p:spPr>
          <a:xfrm>
            <a:off x="304800" y="1562100"/>
            <a:ext cx="2674800" cy="1850449"/>
          </a:xfrm>
          <a:solidFill>
            <a:schemeClr val="bg2"/>
          </a:solidFill>
        </p:spPr>
        <p:txBody>
          <a:bodyPr anchor="ctr"/>
          <a:lstStyle>
            <a:lvl1pPr marL="0" indent="0" algn="ctr">
              <a:buFontTx/>
              <a:buNone/>
              <a:defRPr/>
            </a:lvl1pPr>
          </a:lstStyle>
          <a:p>
            <a:r>
              <a:rPr lang="en-US"/>
              <a:t>Click icon to add picture</a:t>
            </a:r>
          </a:p>
        </p:txBody>
      </p:sp>
      <p:sp>
        <p:nvSpPr>
          <p:cNvPr id="43" name="Text Placeholder 16">
            <a:extLst>
              <a:ext uri="{FF2B5EF4-FFF2-40B4-BE49-F238E27FC236}">
                <a16:creationId xmlns:a16="http://schemas.microsoft.com/office/drawing/2014/main" id="{7F81349D-D8D5-FA42-8830-D924A49BAB74}"/>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44" name="Text Placeholder 16">
            <a:extLst>
              <a:ext uri="{FF2B5EF4-FFF2-40B4-BE49-F238E27FC236}">
                <a16:creationId xmlns:a16="http://schemas.microsoft.com/office/drawing/2014/main" id="{DD06FFD0-D8A8-D840-B032-F1211B01B39E}"/>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26" name="Text Placeholder 16">
            <a:extLst>
              <a:ext uri="{FF2B5EF4-FFF2-40B4-BE49-F238E27FC236}">
                <a16:creationId xmlns:a16="http://schemas.microsoft.com/office/drawing/2014/main" id="{70EE84AA-AACD-4F39-999D-70C7C2C402C4}"/>
              </a:ext>
            </a:extLst>
          </p:cNvPr>
          <p:cNvSpPr>
            <a:spLocks noGrp="1"/>
          </p:cNvSpPr>
          <p:nvPr>
            <p:ph type="body" sz="quarter" idx="18" hasCustomPrompt="1"/>
          </p:nvPr>
        </p:nvSpPr>
        <p:spPr>
          <a:xfrm>
            <a:off x="426383" y="3439013"/>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29" name="Text Placeholder 16">
            <a:extLst>
              <a:ext uri="{FF2B5EF4-FFF2-40B4-BE49-F238E27FC236}">
                <a16:creationId xmlns:a16="http://schemas.microsoft.com/office/drawing/2014/main" id="{F593B0EA-24B7-477C-BD9F-22495D8E7D1E}"/>
              </a:ext>
            </a:extLst>
          </p:cNvPr>
          <p:cNvSpPr>
            <a:spLocks noGrp="1"/>
          </p:cNvSpPr>
          <p:nvPr>
            <p:ph type="body" sz="quarter" idx="39" hasCustomPrompt="1"/>
          </p:nvPr>
        </p:nvSpPr>
        <p:spPr>
          <a:xfrm>
            <a:off x="426383" y="3803169"/>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
        <p:nvSpPr>
          <p:cNvPr id="31" name="Text Placeholder 9">
            <a:extLst>
              <a:ext uri="{FF2B5EF4-FFF2-40B4-BE49-F238E27FC236}">
                <a16:creationId xmlns:a16="http://schemas.microsoft.com/office/drawing/2014/main" id="{E652386D-CF1A-4917-B8A9-90FC618B7D71}"/>
              </a:ext>
            </a:extLst>
          </p:cNvPr>
          <p:cNvSpPr>
            <a:spLocks noGrp="1"/>
          </p:cNvSpPr>
          <p:nvPr>
            <p:ph type="body" sz="quarter" idx="44"/>
          </p:nvPr>
        </p:nvSpPr>
        <p:spPr>
          <a:xfrm>
            <a:off x="3282071" y="1562100"/>
            <a:ext cx="2669467" cy="4495799"/>
          </a:xfrm>
          <a:solidFill>
            <a:srgbClr val="E4F1FB"/>
          </a:solidFill>
        </p:spPr>
        <p:txBody>
          <a:bodyPr lIns="72000" tIns="2736000" rIns="72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5" name="Picture Placeholder 2">
            <a:extLst>
              <a:ext uri="{FF2B5EF4-FFF2-40B4-BE49-F238E27FC236}">
                <a16:creationId xmlns:a16="http://schemas.microsoft.com/office/drawing/2014/main" id="{A52885A1-E3FC-4299-9541-140CF40B4653}"/>
              </a:ext>
            </a:extLst>
          </p:cNvPr>
          <p:cNvSpPr>
            <a:spLocks noGrp="1" noChangeAspect="1"/>
          </p:cNvSpPr>
          <p:nvPr>
            <p:ph type="pic" sz="quarter" idx="45"/>
          </p:nvPr>
        </p:nvSpPr>
        <p:spPr>
          <a:xfrm>
            <a:off x="3276738" y="1562100"/>
            <a:ext cx="2674800" cy="1850449"/>
          </a:xfrm>
          <a:solidFill>
            <a:schemeClr val="bg2"/>
          </a:solidFill>
        </p:spPr>
        <p:txBody>
          <a:bodyPr anchor="ctr"/>
          <a:lstStyle>
            <a:lvl1pPr marL="0" indent="0" algn="ctr">
              <a:buFontTx/>
              <a:buNone/>
              <a:defRPr/>
            </a:lvl1pPr>
          </a:lstStyle>
          <a:p>
            <a:r>
              <a:rPr lang="en-US"/>
              <a:t>Click icon to add picture</a:t>
            </a:r>
          </a:p>
        </p:txBody>
      </p:sp>
      <p:sp>
        <p:nvSpPr>
          <p:cNvPr id="39" name="Text Placeholder 16">
            <a:extLst>
              <a:ext uri="{FF2B5EF4-FFF2-40B4-BE49-F238E27FC236}">
                <a16:creationId xmlns:a16="http://schemas.microsoft.com/office/drawing/2014/main" id="{DE491E19-64BC-41B2-861A-5A18B1087824}"/>
              </a:ext>
            </a:extLst>
          </p:cNvPr>
          <p:cNvSpPr>
            <a:spLocks noGrp="1"/>
          </p:cNvSpPr>
          <p:nvPr>
            <p:ph type="body" sz="quarter" idx="46" hasCustomPrompt="1"/>
          </p:nvPr>
        </p:nvSpPr>
        <p:spPr>
          <a:xfrm>
            <a:off x="3398321" y="3439013"/>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45" name="Text Placeholder 16">
            <a:extLst>
              <a:ext uri="{FF2B5EF4-FFF2-40B4-BE49-F238E27FC236}">
                <a16:creationId xmlns:a16="http://schemas.microsoft.com/office/drawing/2014/main" id="{FE62504A-8FB4-4797-BAB0-B57D3012FD38}"/>
              </a:ext>
            </a:extLst>
          </p:cNvPr>
          <p:cNvSpPr>
            <a:spLocks noGrp="1"/>
          </p:cNvSpPr>
          <p:nvPr>
            <p:ph type="body" sz="quarter" idx="47" hasCustomPrompt="1"/>
          </p:nvPr>
        </p:nvSpPr>
        <p:spPr>
          <a:xfrm>
            <a:off x="3398321" y="3803169"/>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
        <p:nvSpPr>
          <p:cNvPr id="46" name="Text Placeholder 9">
            <a:extLst>
              <a:ext uri="{FF2B5EF4-FFF2-40B4-BE49-F238E27FC236}">
                <a16:creationId xmlns:a16="http://schemas.microsoft.com/office/drawing/2014/main" id="{D366FF58-55F1-4FFF-B1DE-1CE8FF16C999}"/>
              </a:ext>
            </a:extLst>
          </p:cNvPr>
          <p:cNvSpPr>
            <a:spLocks noGrp="1"/>
          </p:cNvSpPr>
          <p:nvPr>
            <p:ph type="body" sz="quarter" idx="48"/>
          </p:nvPr>
        </p:nvSpPr>
        <p:spPr>
          <a:xfrm>
            <a:off x="6254009" y="1562100"/>
            <a:ext cx="2669467" cy="4495799"/>
          </a:xfrm>
          <a:solidFill>
            <a:srgbClr val="E4F1FB"/>
          </a:solidFill>
        </p:spPr>
        <p:txBody>
          <a:bodyPr lIns="72000" tIns="2736000" rIns="72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7" name="Picture Placeholder 2">
            <a:extLst>
              <a:ext uri="{FF2B5EF4-FFF2-40B4-BE49-F238E27FC236}">
                <a16:creationId xmlns:a16="http://schemas.microsoft.com/office/drawing/2014/main" id="{68FE54CA-55C7-47D8-9936-2848F38FF0DD}"/>
              </a:ext>
            </a:extLst>
          </p:cNvPr>
          <p:cNvSpPr>
            <a:spLocks noGrp="1" noChangeAspect="1"/>
          </p:cNvSpPr>
          <p:nvPr>
            <p:ph type="pic" sz="quarter" idx="49"/>
          </p:nvPr>
        </p:nvSpPr>
        <p:spPr>
          <a:xfrm>
            <a:off x="6248676" y="1562100"/>
            <a:ext cx="2674800" cy="1850449"/>
          </a:xfrm>
          <a:solidFill>
            <a:schemeClr val="bg2"/>
          </a:solidFill>
        </p:spPr>
        <p:txBody>
          <a:bodyPr anchor="ctr"/>
          <a:lstStyle>
            <a:lvl1pPr marL="0" indent="0" algn="ctr">
              <a:buFontTx/>
              <a:buNone/>
              <a:defRPr/>
            </a:lvl1pPr>
          </a:lstStyle>
          <a:p>
            <a:r>
              <a:rPr lang="en-US"/>
              <a:t>Click icon to add picture</a:t>
            </a:r>
          </a:p>
        </p:txBody>
      </p:sp>
      <p:sp>
        <p:nvSpPr>
          <p:cNvPr id="50" name="Text Placeholder 16">
            <a:extLst>
              <a:ext uri="{FF2B5EF4-FFF2-40B4-BE49-F238E27FC236}">
                <a16:creationId xmlns:a16="http://schemas.microsoft.com/office/drawing/2014/main" id="{6532EC7A-2F50-4A29-9ECC-E4A2966E4B9D}"/>
              </a:ext>
            </a:extLst>
          </p:cNvPr>
          <p:cNvSpPr>
            <a:spLocks noGrp="1"/>
          </p:cNvSpPr>
          <p:nvPr>
            <p:ph type="body" sz="quarter" idx="50" hasCustomPrompt="1"/>
          </p:nvPr>
        </p:nvSpPr>
        <p:spPr>
          <a:xfrm>
            <a:off x="6370259" y="3439013"/>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51" name="Text Placeholder 16">
            <a:extLst>
              <a:ext uri="{FF2B5EF4-FFF2-40B4-BE49-F238E27FC236}">
                <a16:creationId xmlns:a16="http://schemas.microsoft.com/office/drawing/2014/main" id="{875E6220-08CF-46F1-B3C6-7D472A74E67D}"/>
              </a:ext>
            </a:extLst>
          </p:cNvPr>
          <p:cNvSpPr>
            <a:spLocks noGrp="1"/>
          </p:cNvSpPr>
          <p:nvPr>
            <p:ph type="body" sz="quarter" idx="51" hasCustomPrompt="1"/>
          </p:nvPr>
        </p:nvSpPr>
        <p:spPr>
          <a:xfrm>
            <a:off x="6370259" y="3803169"/>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
        <p:nvSpPr>
          <p:cNvPr id="52" name="Text Placeholder 9">
            <a:extLst>
              <a:ext uri="{FF2B5EF4-FFF2-40B4-BE49-F238E27FC236}">
                <a16:creationId xmlns:a16="http://schemas.microsoft.com/office/drawing/2014/main" id="{1A79A91C-1E0E-4DF2-9EDB-439543CDB891}"/>
              </a:ext>
            </a:extLst>
          </p:cNvPr>
          <p:cNvSpPr>
            <a:spLocks noGrp="1"/>
          </p:cNvSpPr>
          <p:nvPr>
            <p:ph type="body" sz="quarter" idx="52"/>
          </p:nvPr>
        </p:nvSpPr>
        <p:spPr>
          <a:xfrm>
            <a:off x="9210634" y="1562100"/>
            <a:ext cx="2669467" cy="4495799"/>
          </a:xfrm>
          <a:solidFill>
            <a:srgbClr val="E4F1FB"/>
          </a:solidFill>
        </p:spPr>
        <p:txBody>
          <a:bodyPr lIns="72000" tIns="2736000" rIns="72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3" name="Picture Placeholder 2">
            <a:extLst>
              <a:ext uri="{FF2B5EF4-FFF2-40B4-BE49-F238E27FC236}">
                <a16:creationId xmlns:a16="http://schemas.microsoft.com/office/drawing/2014/main" id="{C4CFE51B-1C68-46F8-940F-2EFBBE5B0A1A}"/>
              </a:ext>
            </a:extLst>
          </p:cNvPr>
          <p:cNvSpPr>
            <a:spLocks noGrp="1" noChangeAspect="1"/>
          </p:cNvSpPr>
          <p:nvPr>
            <p:ph type="pic" sz="quarter" idx="53"/>
          </p:nvPr>
        </p:nvSpPr>
        <p:spPr>
          <a:xfrm>
            <a:off x="9205301" y="1562100"/>
            <a:ext cx="2674800" cy="1850449"/>
          </a:xfrm>
          <a:solidFill>
            <a:schemeClr val="bg2"/>
          </a:solidFill>
        </p:spPr>
        <p:txBody>
          <a:bodyPr anchor="ctr"/>
          <a:lstStyle>
            <a:lvl1pPr marL="0" indent="0" algn="ctr">
              <a:buFontTx/>
              <a:buNone/>
              <a:defRPr/>
            </a:lvl1pPr>
          </a:lstStyle>
          <a:p>
            <a:r>
              <a:rPr lang="en-US"/>
              <a:t>Click icon to add picture</a:t>
            </a:r>
          </a:p>
        </p:txBody>
      </p:sp>
      <p:sp>
        <p:nvSpPr>
          <p:cNvPr id="54" name="Text Placeholder 16">
            <a:extLst>
              <a:ext uri="{FF2B5EF4-FFF2-40B4-BE49-F238E27FC236}">
                <a16:creationId xmlns:a16="http://schemas.microsoft.com/office/drawing/2014/main" id="{A28A0206-21E9-4EAE-912A-6550C7CF91FB}"/>
              </a:ext>
            </a:extLst>
          </p:cNvPr>
          <p:cNvSpPr>
            <a:spLocks noGrp="1"/>
          </p:cNvSpPr>
          <p:nvPr>
            <p:ph type="body" sz="quarter" idx="54" hasCustomPrompt="1"/>
          </p:nvPr>
        </p:nvSpPr>
        <p:spPr>
          <a:xfrm>
            <a:off x="9326884" y="3439013"/>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Name</a:t>
            </a:r>
          </a:p>
        </p:txBody>
      </p:sp>
      <p:sp>
        <p:nvSpPr>
          <p:cNvPr id="55" name="Text Placeholder 16">
            <a:extLst>
              <a:ext uri="{FF2B5EF4-FFF2-40B4-BE49-F238E27FC236}">
                <a16:creationId xmlns:a16="http://schemas.microsoft.com/office/drawing/2014/main" id="{6936F662-49CF-4355-8A02-D27843891F09}"/>
              </a:ext>
            </a:extLst>
          </p:cNvPr>
          <p:cNvSpPr>
            <a:spLocks noGrp="1"/>
          </p:cNvSpPr>
          <p:nvPr>
            <p:ph type="body" sz="quarter" idx="55" hasCustomPrompt="1"/>
          </p:nvPr>
        </p:nvSpPr>
        <p:spPr>
          <a:xfrm>
            <a:off x="9326884" y="3803169"/>
            <a:ext cx="2431636" cy="360000"/>
          </a:xfrm>
        </p:spPr>
        <p:txBody>
          <a:bodyPr lIns="72000" tIns="0" rIns="72000" bIns="0" anchor="ctr">
            <a:noAutofit/>
          </a:bodyPr>
          <a:lstStyle>
            <a:lvl1pPr marL="0" indent="0">
              <a:lnSpc>
                <a:spcPct val="100000"/>
              </a:lnSpc>
              <a:spcBef>
                <a:spcPts val="200"/>
              </a:spcBef>
              <a:buNone/>
              <a:defRPr sz="1400" b="1" i="0" spc="0" baseline="0">
                <a:solidFill>
                  <a:schemeClr val="tx1"/>
                </a:solidFill>
              </a:defRPr>
            </a:lvl1pPr>
            <a:lvl2pPr>
              <a:defRPr sz="2000"/>
            </a:lvl2pPr>
            <a:lvl3pPr>
              <a:defRPr sz="1800"/>
            </a:lvl3pPr>
            <a:lvl4pPr>
              <a:defRPr sz="1600"/>
            </a:lvl4pPr>
            <a:lvl5pPr>
              <a:defRPr sz="1600"/>
            </a:lvl5pPr>
          </a:lstStyle>
          <a:p>
            <a:pPr lvl="0"/>
            <a:r>
              <a:rPr lang="en-US" dirty="0"/>
              <a:t>Function</a:t>
            </a:r>
          </a:p>
        </p:txBody>
      </p:sp>
    </p:spTree>
    <p:extLst>
      <p:ext uri="{BB962C8B-B14F-4D97-AF65-F5344CB8AC3E}">
        <p14:creationId xmlns:p14="http://schemas.microsoft.com/office/powerpoint/2010/main" val="800378576"/>
      </p:ext>
    </p:extLst>
  </p:cSld>
  <p:clrMapOvr>
    <a:masterClrMapping/>
  </p:clrMapOvr>
  <p:extLst>
    <p:ext uri="{DCECCB84-F9BA-43D5-87BE-67443E8EF086}">
      <p15:sldGuideLst xmlns:p15="http://schemas.microsoft.com/office/powerpoint/2012/main">
        <p15:guide id="3" pos="3840">
          <p15:clr>
            <a:srgbClr val="FBAE40"/>
          </p15:clr>
        </p15:guide>
        <p15:guide id="4" orient="horz" pos="2688">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World map - office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17" name="Text Placeholder 16">
            <a:extLst>
              <a:ext uri="{FF2B5EF4-FFF2-40B4-BE49-F238E27FC236}">
                <a16:creationId xmlns:a16="http://schemas.microsoft.com/office/drawing/2014/main" id="{0B3F0DC4-26FF-4945-9D17-74646B794E08}"/>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9" name="Text Placeholder 16">
            <a:extLst>
              <a:ext uri="{FF2B5EF4-FFF2-40B4-BE49-F238E27FC236}">
                <a16:creationId xmlns:a16="http://schemas.microsoft.com/office/drawing/2014/main" id="{C2BF4499-9EBD-5546-B302-74AF959DCC12}"/>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7" name="Rectangle 6">
            <a:extLst>
              <a:ext uri="{FF2B5EF4-FFF2-40B4-BE49-F238E27FC236}">
                <a16:creationId xmlns:a16="http://schemas.microsoft.com/office/drawing/2014/main" id="{D0EF83A9-E683-0E41-8CC2-15DE988C0628}"/>
              </a:ext>
            </a:extLst>
          </p:cNvPr>
          <p:cNvSpPr/>
          <p:nvPr userDrawn="1"/>
        </p:nvSpPr>
        <p:spPr>
          <a:xfrm>
            <a:off x="304800" y="5382450"/>
            <a:ext cx="165372" cy="164592"/>
          </a:xfrm>
          <a:prstGeom prst="rect">
            <a:avLst/>
          </a:prstGeom>
          <a:solidFill>
            <a:srgbClr val="0A1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100">
              <a:solidFill>
                <a:schemeClr val="bg1"/>
              </a:solidFill>
            </a:endParaRPr>
          </a:p>
        </p:txBody>
      </p:sp>
      <p:sp>
        <p:nvSpPr>
          <p:cNvPr id="8" name="Rectangle 7">
            <a:extLst>
              <a:ext uri="{FF2B5EF4-FFF2-40B4-BE49-F238E27FC236}">
                <a16:creationId xmlns:a16="http://schemas.microsoft.com/office/drawing/2014/main" id="{6A4CF529-5515-8147-8826-AF56C52B1565}"/>
              </a:ext>
            </a:extLst>
          </p:cNvPr>
          <p:cNvSpPr/>
          <p:nvPr userDrawn="1"/>
        </p:nvSpPr>
        <p:spPr>
          <a:xfrm>
            <a:off x="304800" y="5699169"/>
            <a:ext cx="165372" cy="1653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100">
              <a:solidFill>
                <a:srgbClr val="0070CE"/>
              </a:solidFill>
            </a:endParaRPr>
          </a:p>
        </p:txBody>
      </p:sp>
      <p:sp>
        <p:nvSpPr>
          <p:cNvPr id="9" name="TextBox 8">
            <a:extLst>
              <a:ext uri="{FF2B5EF4-FFF2-40B4-BE49-F238E27FC236}">
                <a16:creationId xmlns:a16="http://schemas.microsoft.com/office/drawing/2014/main" id="{83648F6C-420E-6F4B-B8EE-448DF65E92C8}"/>
              </a:ext>
            </a:extLst>
          </p:cNvPr>
          <p:cNvSpPr txBox="1"/>
          <p:nvPr userDrawn="1"/>
        </p:nvSpPr>
        <p:spPr>
          <a:xfrm>
            <a:off x="513507" y="5323024"/>
            <a:ext cx="3762329" cy="307777"/>
          </a:xfrm>
          <a:prstGeom prst="rect">
            <a:avLst/>
          </a:prstGeom>
          <a:noFill/>
        </p:spPr>
        <p:txBody>
          <a:bodyPr wrap="square" rtlCol="0">
            <a:noAutofit/>
          </a:bodyPr>
          <a:lstStyle/>
          <a:p>
            <a:pPr>
              <a:lnSpc>
                <a:spcPct val="100000"/>
              </a:lnSpc>
            </a:pPr>
            <a:r>
              <a:rPr lang="en-US" sz="1100" spc="0" dirty="0">
                <a:solidFill>
                  <a:srgbClr val="777877"/>
                </a:solidFill>
                <a:latin typeface="Arial" panose="020B0604020202020204" pitchFamily="34" charset="0"/>
                <a:cs typeface="Arial" panose="020B0604020202020204" pitchFamily="34" charset="0"/>
              </a:rPr>
              <a:t>Integrated countries and territories</a:t>
            </a:r>
          </a:p>
        </p:txBody>
      </p:sp>
      <p:sp>
        <p:nvSpPr>
          <p:cNvPr id="10" name="TextBox 9">
            <a:extLst>
              <a:ext uri="{FF2B5EF4-FFF2-40B4-BE49-F238E27FC236}">
                <a16:creationId xmlns:a16="http://schemas.microsoft.com/office/drawing/2014/main" id="{FAABE2D5-80E7-2E4D-9455-16E83F9B8848}"/>
              </a:ext>
            </a:extLst>
          </p:cNvPr>
          <p:cNvSpPr txBox="1"/>
          <p:nvPr userDrawn="1"/>
        </p:nvSpPr>
        <p:spPr>
          <a:xfrm>
            <a:off x="513507" y="5625889"/>
            <a:ext cx="4475019" cy="523220"/>
          </a:xfrm>
          <a:prstGeom prst="rect">
            <a:avLst/>
          </a:prstGeom>
          <a:noFill/>
        </p:spPr>
        <p:txBody>
          <a:bodyPr wrap="square" rtlCol="0">
            <a:noAutofit/>
          </a:bodyPr>
          <a:lstStyle/>
          <a:p>
            <a:pPr>
              <a:lnSpc>
                <a:spcPct val="100000"/>
              </a:lnSpc>
            </a:pPr>
            <a:r>
              <a:rPr lang="en-US" sz="1100" spc="0">
                <a:solidFill>
                  <a:srgbClr val="777877"/>
                </a:solidFill>
                <a:latin typeface="Arial" panose="020B0604020202020204" pitchFamily="34" charset="0"/>
                <a:cs typeface="Arial" panose="020B0604020202020204" pitchFamily="34" charset="0"/>
              </a:rPr>
              <a:t>Non-integrated countries and territories:</a:t>
            </a:r>
          </a:p>
          <a:p>
            <a:pPr>
              <a:lnSpc>
                <a:spcPct val="100000"/>
              </a:lnSpc>
            </a:pPr>
            <a:r>
              <a:rPr lang="en-US" sz="1100" spc="0">
                <a:solidFill>
                  <a:srgbClr val="777877"/>
                </a:solidFill>
                <a:latin typeface="Arial" panose="020B0604020202020204" pitchFamily="34" charset="0"/>
                <a:cs typeface="Arial" panose="020B0604020202020204" pitchFamily="34" charset="0"/>
              </a:rPr>
              <a:t>Mazars correspondents and representative offices</a:t>
            </a:r>
          </a:p>
        </p:txBody>
      </p:sp>
      <p:pic>
        <p:nvPicPr>
          <p:cNvPr id="2" name="Picture 1">
            <a:extLst>
              <a:ext uri="{FF2B5EF4-FFF2-40B4-BE49-F238E27FC236}">
                <a16:creationId xmlns:a16="http://schemas.microsoft.com/office/drawing/2014/main" id="{6FD7E15B-7242-446C-8370-A0684D1EF62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258548" y="9138"/>
            <a:ext cx="9674902" cy="5855403"/>
          </a:xfrm>
          <a:prstGeom prst="rect">
            <a:avLst/>
          </a:prstGeom>
        </p:spPr>
      </p:pic>
    </p:spTree>
    <p:extLst>
      <p:ext uri="{BB962C8B-B14F-4D97-AF65-F5344CB8AC3E}">
        <p14:creationId xmlns:p14="http://schemas.microsoft.com/office/powerpoint/2010/main" val="144946080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World map - offices with countryname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17" name="Text Placeholder 16">
            <a:extLst>
              <a:ext uri="{FF2B5EF4-FFF2-40B4-BE49-F238E27FC236}">
                <a16:creationId xmlns:a16="http://schemas.microsoft.com/office/drawing/2014/main" id="{0B3F0DC4-26FF-4945-9D17-74646B794E08}"/>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9" name="Text Placeholder 16">
            <a:extLst>
              <a:ext uri="{FF2B5EF4-FFF2-40B4-BE49-F238E27FC236}">
                <a16:creationId xmlns:a16="http://schemas.microsoft.com/office/drawing/2014/main" id="{C2BF4499-9EBD-5546-B302-74AF959DCC12}"/>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7" name="Rectangle 6">
            <a:extLst>
              <a:ext uri="{FF2B5EF4-FFF2-40B4-BE49-F238E27FC236}">
                <a16:creationId xmlns:a16="http://schemas.microsoft.com/office/drawing/2014/main" id="{D0EF83A9-E683-0E41-8CC2-15DE988C0628}"/>
              </a:ext>
            </a:extLst>
          </p:cNvPr>
          <p:cNvSpPr/>
          <p:nvPr userDrawn="1"/>
        </p:nvSpPr>
        <p:spPr>
          <a:xfrm>
            <a:off x="304800" y="5382450"/>
            <a:ext cx="165372" cy="164592"/>
          </a:xfrm>
          <a:prstGeom prst="rect">
            <a:avLst/>
          </a:prstGeom>
          <a:solidFill>
            <a:srgbClr val="0A1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100">
              <a:solidFill>
                <a:schemeClr val="bg1"/>
              </a:solidFill>
            </a:endParaRPr>
          </a:p>
        </p:txBody>
      </p:sp>
      <p:sp>
        <p:nvSpPr>
          <p:cNvPr id="8" name="Rectangle 7">
            <a:extLst>
              <a:ext uri="{FF2B5EF4-FFF2-40B4-BE49-F238E27FC236}">
                <a16:creationId xmlns:a16="http://schemas.microsoft.com/office/drawing/2014/main" id="{6A4CF529-5515-8147-8826-AF56C52B1565}"/>
              </a:ext>
            </a:extLst>
          </p:cNvPr>
          <p:cNvSpPr/>
          <p:nvPr userDrawn="1"/>
        </p:nvSpPr>
        <p:spPr>
          <a:xfrm>
            <a:off x="304800" y="5699169"/>
            <a:ext cx="165372" cy="1653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100">
              <a:solidFill>
                <a:srgbClr val="0070CE"/>
              </a:solidFill>
            </a:endParaRPr>
          </a:p>
        </p:txBody>
      </p:sp>
      <p:sp>
        <p:nvSpPr>
          <p:cNvPr id="9" name="TextBox 8">
            <a:extLst>
              <a:ext uri="{FF2B5EF4-FFF2-40B4-BE49-F238E27FC236}">
                <a16:creationId xmlns:a16="http://schemas.microsoft.com/office/drawing/2014/main" id="{83648F6C-420E-6F4B-B8EE-448DF65E92C8}"/>
              </a:ext>
            </a:extLst>
          </p:cNvPr>
          <p:cNvSpPr txBox="1"/>
          <p:nvPr userDrawn="1"/>
        </p:nvSpPr>
        <p:spPr>
          <a:xfrm>
            <a:off x="513507" y="5323024"/>
            <a:ext cx="3762329" cy="307777"/>
          </a:xfrm>
          <a:prstGeom prst="rect">
            <a:avLst/>
          </a:prstGeom>
          <a:noFill/>
        </p:spPr>
        <p:txBody>
          <a:bodyPr wrap="square" rtlCol="0">
            <a:noAutofit/>
          </a:bodyPr>
          <a:lstStyle/>
          <a:p>
            <a:pPr>
              <a:lnSpc>
                <a:spcPct val="100000"/>
              </a:lnSpc>
            </a:pPr>
            <a:r>
              <a:rPr lang="en-US" sz="1100" spc="0" dirty="0">
                <a:solidFill>
                  <a:srgbClr val="777877"/>
                </a:solidFill>
                <a:latin typeface="Arial" panose="020B0604020202020204" pitchFamily="34" charset="0"/>
                <a:cs typeface="Arial" panose="020B0604020202020204" pitchFamily="34" charset="0"/>
              </a:rPr>
              <a:t>Integrated countries and territories</a:t>
            </a:r>
          </a:p>
        </p:txBody>
      </p:sp>
      <p:sp>
        <p:nvSpPr>
          <p:cNvPr id="10" name="TextBox 9">
            <a:extLst>
              <a:ext uri="{FF2B5EF4-FFF2-40B4-BE49-F238E27FC236}">
                <a16:creationId xmlns:a16="http://schemas.microsoft.com/office/drawing/2014/main" id="{FAABE2D5-80E7-2E4D-9455-16E83F9B8848}"/>
              </a:ext>
            </a:extLst>
          </p:cNvPr>
          <p:cNvSpPr txBox="1"/>
          <p:nvPr userDrawn="1"/>
        </p:nvSpPr>
        <p:spPr>
          <a:xfrm>
            <a:off x="513507" y="5625889"/>
            <a:ext cx="4475019" cy="523220"/>
          </a:xfrm>
          <a:prstGeom prst="rect">
            <a:avLst/>
          </a:prstGeom>
          <a:noFill/>
        </p:spPr>
        <p:txBody>
          <a:bodyPr wrap="square" rtlCol="0">
            <a:noAutofit/>
          </a:bodyPr>
          <a:lstStyle/>
          <a:p>
            <a:pPr>
              <a:lnSpc>
                <a:spcPct val="100000"/>
              </a:lnSpc>
            </a:pPr>
            <a:r>
              <a:rPr lang="en-US" sz="1100" spc="0">
                <a:solidFill>
                  <a:srgbClr val="777877"/>
                </a:solidFill>
                <a:latin typeface="Arial" panose="020B0604020202020204" pitchFamily="34" charset="0"/>
                <a:cs typeface="Arial" panose="020B0604020202020204" pitchFamily="34" charset="0"/>
              </a:rPr>
              <a:t>Non-integrated countries and territories:</a:t>
            </a:r>
          </a:p>
          <a:p>
            <a:pPr>
              <a:lnSpc>
                <a:spcPct val="100000"/>
              </a:lnSpc>
            </a:pPr>
            <a:r>
              <a:rPr lang="en-US" sz="1100" spc="0">
                <a:solidFill>
                  <a:srgbClr val="777877"/>
                </a:solidFill>
                <a:latin typeface="Arial" panose="020B0604020202020204" pitchFamily="34" charset="0"/>
                <a:cs typeface="Arial" panose="020B0604020202020204" pitchFamily="34" charset="0"/>
              </a:rPr>
              <a:t>Mazars correspondents and representative offices</a:t>
            </a:r>
          </a:p>
        </p:txBody>
      </p:sp>
      <p:pic>
        <p:nvPicPr>
          <p:cNvPr id="2" name="Picture 1">
            <a:extLst>
              <a:ext uri="{FF2B5EF4-FFF2-40B4-BE49-F238E27FC236}">
                <a16:creationId xmlns:a16="http://schemas.microsoft.com/office/drawing/2014/main" id="{BC4B2A03-7767-4979-9359-508160B967C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32" y="1266702"/>
            <a:ext cx="8310155" cy="4098991"/>
          </a:xfrm>
          <a:prstGeom prst="rect">
            <a:avLst/>
          </a:prstGeom>
        </p:spPr>
      </p:pic>
      <p:pic>
        <p:nvPicPr>
          <p:cNvPr id="3" name="Picture 2" descr="Text&#10;&#10;Description automatically generated">
            <a:extLst>
              <a:ext uri="{FF2B5EF4-FFF2-40B4-BE49-F238E27FC236}">
                <a16:creationId xmlns:a16="http://schemas.microsoft.com/office/drawing/2014/main" id="{BD5F7B38-8AC6-467C-9BDA-4EF5C5EAC45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212288" y="213746"/>
            <a:ext cx="4590320" cy="2995307"/>
          </a:xfrm>
          <a:prstGeom prst="rect">
            <a:avLst/>
          </a:prstGeom>
        </p:spPr>
      </p:pic>
      <p:pic>
        <p:nvPicPr>
          <p:cNvPr id="11" name="Picture 10" descr="Text&#10;&#10;Description automatically generated">
            <a:extLst>
              <a:ext uri="{FF2B5EF4-FFF2-40B4-BE49-F238E27FC236}">
                <a16:creationId xmlns:a16="http://schemas.microsoft.com/office/drawing/2014/main" id="{A63F1DA9-3657-4E39-94D2-09D6625C3A15}"/>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311187" y="3209053"/>
            <a:ext cx="3576013" cy="2675073"/>
          </a:xfrm>
          <a:prstGeom prst="rect">
            <a:avLst/>
          </a:prstGeom>
        </p:spPr>
      </p:pic>
    </p:spTree>
    <p:extLst>
      <p:ext uri="{BB962C8B-B14F-4D97-AF65-F5344CB8AC3E}">
        <p14:creationId xmlns:p14="http://schemas.microsoft.com/office/powerpoint/2010/main" val="285553310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Graph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 name="Chart Placeholder 2">
            <a:extLst>
              <a:ext uri="{FF2B5EF4-FFF2-40B4-BE49-F238E27FC236}">
                <a16:creationId xmlns:a16="http://schemas.microsoft.com/office/drawing/2014/main" id="{36746BEF-FED5-264E-A9E3-777FE39D208A}"/>
              </a:ext>
            </a:extLst>
          </p:cNvPr>
          <p:cNvSpPr>
            <a:spLocks noGrp="1"/>
          </p:cNvSpPr>
          <p:nvPr>
            <p:ph type="chart" sz="quarter" idx="23"/>
          </p:nvPr>
        </p:nvSpPr>
        <p:spPr>
          <a:xfrm>
            <a:off x="6240463" y="2438400"/>
            <a:ext cx="5646735" cy="3619500"/>
          </a:xfrm>
          <a:solidFill>
            <a:srgbClr val="E4F1FB"/>
          </a:solidFill>
        </p:spPr>
        <p:txBody>
          <a:bodyPr lIns="72000" rIns="72000"/>
          <a:lstStyle/>
          <a:p>
            <a:r>
              <a:rPr lang="en-US"/>
              <a:t>Click icon to add chart</a:t>
            </a:r>
            <a:endParaRPr lang="en-US" dirty="0"/>
          </a:p>
        </p:txBody>
      </p:sp>
      <p:sp>
        <p:nvSpPr>
          <p:cNvPr id="11" name="Text Placeholder 16">
            <a:extLst>
              <a:ext uri="{FF2B5EF4-FFF2-40B4-BE49-F238E27FC236}">
                <a16:creationId xmlns:a16="http://schemas.microsoft.com/office/drawing/2014/main" id="{43C9D6CE-C1CA-2949-A340-45855EA0E02B}"/>
              </a:ext>
            </a:extLst>
          </p:cNvPr>
          <p:cNvSpPr>
            <a:spLocks noGrp="1"/>
          </p:cNvSpPr>
          <p:nvPr>
            <p:ph type="body" sz="quarter" idx="18" hasCustomPrompt="1"/>
          </p:nvPr>
        </p:nvSpPr>
        <p:spPr>
          <a:xfrm>
            <a:off x="304800" y="2439120"/>
            <a:ext cx="5642610" cy="33415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2" name="Text Placeholder 16">
            <a:extLst>
              <a:ext uri="{FF2B5EF4-FFF2-40B4-BE49-F238E27FC236}">
                <a16:creationId xmlns:a16="http://schemas.microsoft.com/office/drawing/2014/main" id="{F56273F7-A257-3940-8133-598251D96C88}"/>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14" name="Text Placeholder 16">
            <a:extLst>
              <a:ext uri="{FF2B5EF4-FFF2-40B4-BE49-F238E27FC236}">
                <a16:creationId xmlns:a16="http://schemas.microsoft.com/office/drawing/2014/main" id="{EEB79812-7732-224B-B215-FE1078178157}"/>
              </a:ext>
            </a:extLst>
          </p:cNvPr>
          <p:cNvSpPr>
            <a:spLocks noGrp="1"/>
          </p:cNvSpPr>
          <p:nvPr>
            <p:ph type="body" sz="quarter" idx="13" hasCustomPrompt="1"/>
          </p:nvPr>
        </p:nvSpPr>
        <p:spPr>
          <a:xfrm>
            <a:off x="304648" y="307551"/>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7" name="Text Placeholder 16">
            <a:extLst>
              <a:ext uri="{FF2B5EF4-FFF2-40B4-BE49-F238E27FC236}">
                <a16:creationId xmlns:a16="http://schemas.microsoft.com/office/drawing/2014/main" id="{04006D40-EF62-0E4B-9764-1C68F79C610C}"/>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5" name="Text Placeholder 9">
            <a:extLst>
              <a:ext uri="{FF2B5EF4-FFF2-40B4-BE49-F238E27FC236}">
                <a16:creationId xmlns:a16="http://schemas.microsoft.com/office/drawing/2014/main" id="{1C872A2A-2BA9-224D-870F-3FA77E6563FB}"/>
              </a:ext>
            </a:extLst>
          </p:cNvPr>
          <p:cNvSpPr>
            <a:spLocks noGrp="1"/>
          </p:cNvSpPr>
          <p:nvPr>
            <p:ph type="body" sz="quarter" idx="24"/>
          </p:nvPr>
        </p:nvSpPr>
        <p:spPr>
          <a:xfrm>
            <a:off x="304800" y="2786725"/>
            <a:ext cx="5646735" cy="32711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6546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 supergraphic - white background">
    <p:spTree>
      <p:nvGrpSpPr>
        <p:cNvPr id="1" name=""/>
        <p:cNvGrpSpPr/>
        <p:nvPr/>
      </p:nvGrpSpPr>
      <p:grpSpPr>
        <a:xfrm>
          <a:off x="0" y="0"/>
          <a:ext cx="0" cy="0"/>
          <a:chOff x="0" y="0"/>
          <a:chExt cx="0" cy="0"/>
        </a:xfrm>
      </p:grpSpPr>
      <p:sp>
        <p:nvSpPr>
          <p:cNvPr id="14" name="Espace réservé pour une image  29">
            <a:extLst>
              <a:ext uri="{FF2B5EF4-FFF2-40B4-BE49-F238E27FC236}">
                <a16:creationId xmlns:a16="http://schemas.microsoft.com/office/drawing/2014/main" id="{CF959CCD-D15E-897A-1772-7A00E3555B6B}"/>
              </a:ext>
            </a:extLst>
          </p:cNvPr>
          <p:cNvSpPr>
            <a:spLocks noGrp="1"/>
          </p:cNvSpPr>
          <p:nvPr>
            <p:ph type="pic" sz="quarter" idx="21"/>
          </p:nvPr>
        </p:nvSpPr>
        <p:spPr>
          <a:xfrm>
            <a:off x="5511800" y="0"/>
            <a:ext cx="6680200" cy="6858000"/>
          </a:xfrm>
          <a:prstGeom prst="parallelogram">
            <a:avLst>
              <a:gd name="adj" fmla="val 34601"/>
            </a:avLst>
          </a:prstGeom>
          <a:solidFill>
            <a:schemeClr val="bg1">
              <a:lumMod val="95000"/>
            </a:schemeClr>
          </a:solidFill>
          <a:effectLst/>
        </p:spPr>
        <p:txBody>
          <a:bodyPr anchor="ctr"/>
          <a:lstStyle>
            <a:lvl1pPr marL="0" indent="0" algn="ctr">
              <a:buNone/>
              <a:defRPr/>
            </a:lvl1pPr>
          </a:lstStyle>
          <a:p>
            <a:r>
              <a:rPr lang="en-US"/>
              <a:t>Click icon to add picture</a:t>
            </a:r>
            <a:endParaRPr lang="fr-CA" dirty="0"/>
          </a:p>
        </p:txBody>
      </p:sp>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655200" y="2314800"/>
            <a:ext cx="4852800" cy="360000"/>
          </a:xfrm>
        </p:spPr>
        <p:txBody>
          <a:body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655638" y="3067200"/>
            <a:ext cx="4852800" cy="258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655200" y="1270800"/>
            <a:ext cx="1800000" cy="900000"/>
          </a:xfrm>
        </p:spPr>
        <p:txBody>
          <a:bodyPr anchor="t"/>
          <a:lstStyle>
            <a:lvl1pPr marL="0" indent="0">
              <a:buNone/>
              <a:defRPr sz="6400" b="1"/>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Tree>
    <p:extLst>
      <p:ext uri="{BB962C8B-B14F-4D97-AF65-F5344CB8AC3E}">
        <p14:creationId xmlns:p14="http://schemas.microsoft.com/office/powerpoint/2010/main" val="240894373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4" name="Text Placeholder 16">
            <a:extLst>
              <a:ext uri="{FF2B5EF4-FFF2-40B4-BE49-F238E27FC236}">
                <a16:creationId xmlns:a16="http://schemas.microsoft.com/office/drawing/2014/main" id="{EEB79812-7732-224B-B215-FE1078178157}"/>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7" name="Text Placeholder 16">
            <a:extLst>
              <a:ext uri="{FF2B5EF4-FFF2-40B4-BE49-F238E27FC236}">
                <a16:creationId xmlns:a16="http://schemas.microsoft.com/office/drawing/2014/main" id="{04006D40-EF62-0E4B-9764-1C68F79C610C}"/>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Tree>
    <p:extLst>
      <p:ext uri="{BB962C8B-B14F-4D97-AF65-F5344CB8AC3E}">
        <p14:creationId xmlns:p14="http://schemas.microsoft.com/office/powerpoint/2010/main" val="102559572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9816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 supergraphic - indigo background">
    <p:bg>
      <p:bgPr>
        <a:solidFill>
          <a:schemeClr val="accent3"/>
        </a:solidFill>
        <a:effectLst/>
      </p:bgPr>
    </p:bg>
    <p:spTree>
      <p:nvGrpSpPr>
        <p:cNvPr id="1" name=""/>
        <p:cNvGrpSpPr/>
        <p:nvPr/>
      </p:nvGrpSpPr>
      <p:grpSpPr>
        <a:xfrm>
          <a:off x="0" y="0"/>
          <a:ext cx="0" cy="0"/>
          <a:chOff x="0" y="0"/>
          <a:chExt cx="0" cy="0"/>
        </a:xfrm>
      </p:grpSpPr>
      <p:sp>
        <p:nvSpPr>
          <p:cNvPr id="14" name="Espace réservé pour une image  29">
            <a:extLst>
              <a:ext uri="{FF2B5EF4-FFF2-40B4-BE49-F238E27FC236}">
                <a16:creationId xmlns:a16="http://schemas.microsoft.com/office/drawing/2014/main" id="{CF959CCD-D15E-897A-1772-7A00E3555B6B}"/>
              </a:ext>
            </a:extLst>
          </p:cNvPr>
          <p:cNvSpPr>
            <a:spLocks noGrp="1"/>
          </p:cNvSpPr>
          <p:nvPr>
            <p:ph type="pic" sz="quarter" idx="21"/>
          </p:nvPr>
        </p:nvSpPr>
        <p:spPr>
          <a:xfrm>
            <a:off x="5511800" y="0"/>
            <a:ext cx="6680200" cy="6858000"/>
          </a:xfrm>
          <a:prstGeom prst="parallelogram">
            <a:avLst>
              <a:gd name="adj" fmla="val 34601"/>
            </a:avLst>
          </a:prstGeom>
          <a:solidFill>
            <a:schemeClr val="bg1">
              <a:lumMod val="95000"/>
            </a:schemeClr>
          </a:solidFill>
          <a:effectLst/>
        </p:spPr>
        <p:txBody>
          <a:bodyPr anchor="ctr"/>
          <a:lstStyle>
            <a:lvl1pPr marL="0" indent="0" algn="ctr">
              <a:buNone/>
              <a:defRPr/>
            </a:lvl1pPr>
          </a:lstStyle>
          <a:p>
            <a:r>
              <a:rPr lang="en-US"/>
              <a:t>Click icon to add picture</a:t>
            </a:r>
            <a:endParaRPr lang="fr-CA" dirty="0"/>
          </a:p>
        </p:txBody>
      </p:sp>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655200" y="2314800"/>
            <a:ext cx="4852800" cy="360000"/>
          </a:xfrm>
        </p:spPr>
        <p:txBody>
          <a:bodyPr/>
          <a:lstStyle>
            <a:lvl1pPr>
              <a:defRPr>
                <a:solidFill>
                  <a:schemeClr val="bg1"/>
                </a:solidFill>
              </a:defRPr>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655638" y="3067200"/>
            <a:ext cx="4852800" cy="2588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655200" y="1270800"/>
            <a:ext cx="1800000" cy="900000"/>
          </a:xfrm>
        </p:spPr>
        <p:txBody>
          <a:bodyPr anchor="t"/>
          <a:lstStyle>
            <a:lvl1pPr marL="0" indent="0">
              <a:buNone/>
              <a:defRPr sz="6400" b="1">
                <a:solidFill>
                  <a:schemeClr val="bg1"/>
                </a:solidFill>
              </a:defRPr>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3" name="TextBox 2">
            <a:extLst>
              <a:ext uri="{FF2B5EF4-FFF2-40B4-BE49-F238E27FC236}">
                <a16:creationId xmlns:a16="http://schemas.microsoft.com/office/drawing/2014/main" id="{D12C0936-0D48-6AC3-954A-06F76B514D14}"/>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spTree>
    <p:extLst>
      <p:ext uri="{BB962C8B-B14F-4D97-AF65-F5344CB8AC3E}">
        <p14:creationId xmlns:p14="http://schemas.microsoft.com/office/powerpoint/2010/main" val="3487142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 supergraphic - true blue background">
    <p:bg>
      <p:bgPr>
        <a:solidFill>
          <a:schemeClr val="tx2"/>
        </a:solidFill>
        <a:effectLst/>
      </p:bgPr>
    </p:bg>
    <p:spTree>
      <p:nvGrpSpPr>
        <p:cNvPr id="1" name=""/>
        <p:cNvGrpSpPr/>
        <p:nvPr/>
      </p:nvGrpSpPr>
      <p:grpSpPr>
        <a:xfrm>
          <a:off x="0" y="0"/>
          <a:ext cx="0" cy="0"/>
          <a:chOff x="0" y="0"/>
          <a:chExt cx="0" cy="0"/>
        </a:xfrm>
      </p:grpSpPr>
      <p:sp>
        <p:nvSpPr>
          <p:cNvPr id="14" name="Espace réservé pour une image  29">
            <a:extLst>
              <a:ext uri="{FF2B5EF4-FFF2-40B4-BE49-F238E27FC236}">
                <a16:creationId xmlns:a16="http://schemas.microsoft.com/office/drawing/2014/main" id="{CF959CCD-D15E-897A-1772-7A00E3555B6B}"/>
              </a:ext>
            </a:extLst>
          </p:cNvPr>
          <p:cNvSpPr>
            <a:spLocks noGrp="1"/>
          </p:cNvSpPr>
          <p:nvPr>
            <p:ph type="pic" sz="quarter" idx="21"/>
          </p:nvPr>
        </p:nvSpPr>
        <p:spPr>
          <a:xfrm>
            <a:off x="5511800" y="0"/>
            <a:ext cx="6680200" cy="6858000"/>
          </a:xfrm>
          <a:prstGeom prst="parallelogram">
            <a:avLst>
              <a:gd name="adj" fmla="val 34601"/>
            </a:avLst>
          </a:prstGeom>
          <a:solidFill>
            <a:schemeClr val="bg1">
              <a:lumMod val="95000"/>
            </a:schemeClr>
          </a:solidFill>
          <a:effectLst/>
        </p:spPr>
        <p:txBody>
          <a:bodyPr anchor="ctr"/>
          <a:lstStyle>
            <a:lvl1pPr marL="0" indent="0" algn="ctr">
              <a:buNone/>
              <a:defRPr/>
            </a:lvl1pPr>
          </a:lstStyle>
          <a:p>
            <a:r>
              <a:rPr lang="en-US"/>
              <a:t>Click icon to add picture</a:t>
            </a:r>
            <a:endParaRPr lang="fr-CA" dirty="0"/>
          </a:p>
        </p:txBody>
      </p:sp>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655200" y="2314800"/>
            <a:ext cx="4852800" cy="360000"/>
          </a:xfrm>
        </p:spPr>
        <p:txBody>
          <a:bodyPr/>
          <a:lstStyle>
            <a:lvl1pPr>
              <a:defRPr>
                <a:solidFill>
                  <a:schemeClr val="bg1"/>
                </a:solidFill>
              </a:defRPr>
            </a:lvl1pPr>
          </a:lstStyle>
          <a:p>
            <a:r>
              <a:rPr lang="en-US"/>
              <a:t>Click to edit Master title style</a:t>
            </a:r>
            <a:endParaRPr lang="en-GB"/>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655638" y="3067200"/>
            <a:ext cx="4852800" cy="2588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655200" y="1270800"/>
            <a:ext cx="1800000" cy="900000"/>
          </a:xfrm>
        </p:spPr>
        <p:txBody>
          <a:bodyPr/>
          <a:lstStyle>
            <a:lvl1pPr marL="0" indent="0">
              <a:buNone/>
              <a:defRPr sz="6400" b="1">
                <a:solidFill>
                  <a:schemeClr val="bg1"/>
                </a:solidFill>
              </a:defRPr>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3" name="TextBox 2">
            <a:extLst>
              <a:ext uri="{FF2B5EF4-FFF2-40B4-BE49-F238E27FC236}">
                <a16:creationId xmlns:a16="http://schemas.microsoft.com/office/drawing/2014/main" id="{0B7C2752-C626-CF47-43E6-25FCEBB46B59}"/>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spTree>
    <p:extLst>
      <p:ext uri="{BB962C8B-B14F-4D97-AF65-F5344CB8AC3E}">
        <p14:creationId xmlns:p14="http://schemas.microsoft.com/office/powerpoint/2010/main" val="3663712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 picture layout - white background">
    <p:spTree>
      <p:nvGrpSpPr>
        <p:cNvPr id="1" name=""/>
        <p:cNvGrpSpPr/>
        <p:nvPr/>
      </p:nvGrpSpPr>
      <p:grpSpPr>
        <a:xfrm>
          <a:off x="0" y="0"/>
          <a:ext cx="0" cy="0"/>
          <a:chOff x="0" y="0"/>
          <a:chExt cx="0" cy="0"/>
        </a:xfrm>
      </p:grpSpPr>
      <p:sp>
        <p:nvSpPr>
          <p:cNvPr id="14" name="Espace réservé pour une image  29">
            <a:extLst>
              <a:ext uri="{FF2B5EF4-FFF2-40B4-BE49-F238E27FC236}">
                <a16:creationId xmlns:a16="http://schemas.microsoft.com/office/drawing/2014/main" id="{CF959CCD-D15E-897A-1772-7A00E3555B6B}"/>
              </a:ext>
            </a:extLst>
          </p:cNvPr>
          <p:cNvSpPr>
            <a:spLocks noGrp="1"/>
          </p:cNvSpPr>
          <p:nvPr>
            <p:ph type="pic" sz="quarter" idx="21"/>
          </p:nvPr>
        </p:nvSpPr>
        <p:spPr>
          <a:xfrm>
            <a:off x="6243562" y="306393"/>
            <a:ext cx="5648400" cy="6249600"/>
          </a:xfrm>
          <a:prstGeom prst="rect">
            <a:avLst/>
          </a:prstGeom>
          <a:solidFill>
            <a:schemeClr val="bg1">
              <a:lumMod val="95000"/>
            </a:schemeClr>
          </a:solidFill>
          <a:effectLst/>
        </p:spPr>
        <p:txBody>
          <a:bodyPr anchor="ctr"/>
          <a:lstStyle>
            <a:lvl1pPr marL="0" indent="0" algn="ctr">
              <a:buNone/>
              <a:defRPr/>
            </a:lvl1pPr>
          </a:lstStyle>
          <a:p>
            <a:r>
              <a:rPr lang="en-US"/>
              <a:t>Click icon to add picture</a:t>
            </a:r>
            <a:endParaRPr lang="fr-CA" dirty="0"/>
          </a:p>
        </p:txBody>
      </p:sp>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306000" y="2314800"/>
            <a:ext cx="4852800" cy="360000"/>
          </a:xfrm>
        </p:spPr>
        <p:txBody>
          <a:body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306000" y="3067200"/>
            <a:ext cx="4852800" cy="258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306000" y="1270800"/>
            <a:ext cx="1800000" cy="900000"/>
          </a:xfrm>
        </p:spPr>
        <p:txBody>
          <a:bodyPr/>
          <a:lstStyle>
            <a:lvl1pPr marL="0" indent="0">
              <a:buNone/>
              <a:defRPr sz="6400" b="1"/>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Tree>
    <p:extLst>
      <p:ext uri="{BB962C8B-B14F-4D97-AF65-F5344CB8AC3E}">
        <p14:creationId xmlns:p14="http://schemas.microsoft.com/office/powerpoint/2010/main" val="214673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 picture layout - indigo background">
    <p:bg>
      <p:bgPr>
        <a:solidFill>
          <a:schemeClr val="accent3"/>
        </a:solidFill>
        <a:effectLst/>
      </p:bgPr>
    </p:bg>
    <p:spTree>
      <p:nvGrpSpPr>
        <p:cNvPr id="1" name=""/>
        <p:cNvGrpSpPr/>
        <p:nvPr/>
      </p:nvGrpSpPr>
      <p:grpSpPr>
        <a:xfrm>
          <a:off x="0" y="0"/>
          <a:ext cx="0" cy="0"/>
          <a:chOff x="0" y="0"/>
          <a:chExt cx="0" cy="0"/>
        </a:xfrm>
      </p:grpSpPr>
      <p:sp>
        <p:nvSpPr>
          <p:cNvPr id="14" name="Espace réservé pour une image  29">
            <a:extLst>
              <a:ext uri="{FF2B5EF4-FFF2-40B4-BE49-F238E27FC236}">
                <a16:creationId xmlns:a16="http://schemas.microsoft.com/office/drawing/2014/main" id="{CF959CCD-D15E-897A-1772-7A00E3555B6B}"/>
              </a:ext>
            </a:extLst>
          </p:cNvPr>
          <p:cNvSpPr>
            <a:spLocks noGrp="1"/>
          </p:cNvSpPr>
          <p:nvPr>
            <p:ph type="pic" sz="quarter" idx="21"/>
          </p:nvPr>
        </p:nvSpPr>
        <p:spPr>
          <a:xfrm>
            <a:off x="6243562" y="306393"/>
            <a:ext cx="5648400" cy="6249600"/>
          </a:xfrm>
          <a:prstGeom prst="rect">
            <a:avLst/>
          </a:prstGeom>
          <a:solidFill>
            <a:schemeClr val="bg1">
              <a:lumMod val="95000"/>
            </a:schemeClr>
          </a:solidFill>
          <a:effectLst/>
        </p:spPr>
        <p:txBody>
          <a:bodyPr anchor="ctr"/>
          <a:lstStyle>
            <a:lvl1pPr marL="0" indent="0" algn="ctr">
              <a:buNone/>
              <a:defRPr/>
            </a:lvl1pPr>
          </a:lstStyle>
          <a:p>
            <a:r>
              <a:rPr lang="en-US"/>
              <a:t>Click icon to add picture</a:t>
            </a:r>
            <a:endParaRPr lang="fr-CA" dirty="0"/>
          </a:p>
        </p:txBody>
      </p:sp>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306000" y="2314800"/>
            <a:ext cx="4852800" cy="360000"/>
          </a:xfrm>
        </p:spPr>
        <p:txBody>
          <a:bodyPr/>
          <a:lstStyle>
            <a:lvl1pPr>
              <a:defRPr>
                <a:solidFill>
                  <a:schemeClr val="bg1"/>
                </a:solidFill>
              </a:defRPr>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306000" y="3067200"/>
            <a:ext cx="4852800" cy="2588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306000" y="1270800"/>
            <a:ext cx="1800000" cy="900000"/>
          </a:xfrm>
        </p:spPr>
        <p:txBody>
          <a:bodyPr/>
          <a:lstStyle>
            <a:lvl1pPr marL="0" indent="0">
              <a:buNone/>
              <a:defRPr sz="6400" b="1">
                <a:solidFill>
                  <a:schemeClr val="bg1"/>
                </a:solidFill>
              </a:defRPr>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3" name="TextBox 2">
            <a:extLst>
              <a:ext uri="{FF2B5EF4-FFF2-40B4-BE49-F238E27FC236}">
                <a16:creationId xmlns:a16="http://schemas.microsoft.com/office/drawing/2014/main" id="{5D9433A1-C798-63C5-0F11-736B090717ED}"/>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spTree>
    <p:extLst>
      <p:ext uri="{BB962C8B-B14F-4D97-AF65-F5344CB8AC3E}">
        <p14:creationId xmlns:p14="http://schemas.microsoft.com/office/powerpoint/2010/main" val="2105653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 picture layout - true blue background">
    <p:bg>
      <p:bgPr>
        <a:solidFill>
          <a:schemeClr val="tx2"/>
        </a:solidFill>
        <a:effectLst/>
      </p:bgPr>
    </p:bg>
    <p:spTree>
      <p:nvGrpSpPr>
        <p:cNvPr id="1" name=""/>
        <p:cNvGrpSpPr/>
        <p:nvPr/>
      </p:nvGrpSpPr>
      <p:grpSpPr>
        <a:xfrm>
          <a:off x="0" y="0"/>
          <a:ext cx="0" cy="0"/>
          <a:chOff x="0" y="0"/>
          <a:chExt cx="0" cy="0"/>
        </a:xfrm>
      </p:grpSpPr>
      <p:sp>
        <p:nvSpPr>
          <p:cNvPr id="14" name="Espace réservé pour une image  29">
            <a:extLst>
              <a:ext uri="{FF2B5EF4-FFF2-40B4-BE49-F238E27FC236}">
                <a16:creationId xmlns:a16="http://schemas.microsoft.com/office/drawing/2014/main" id="{CF959CCD-D15E-897A-1772-7A00E3555B6B}"/>
              </a:ext>
            </a:extLst>
          </p:cNvPr>
          <p:cNvSpPr>
            <a:spLocks noGrp="1"/>
          </p:cNvSpPr>
          <p:nvPr>
            <p:ph type="pic" sz="quarter" idx="21"/>
          </p:nvPr>
        </p:nvSpPr>
        <p:spPr>
          <a:xfrm>
            <a:off x="6243562" y="306393"/>
            <a:ext cx="5648400" cy="6249600"/>
          </a:xfrm>
          <a:prstGeom prst="rect">
            <a:avLst/>
          </a:prstGeom>
          <a:solidFill>
            <a:schemeClr val="bg1">
              <a:lumMod val="95000"/>
            </a:schemeClr>
          </a:solidFill>
          <a:effectLst/>
        </p:spPr>
        <p:txBody>
          <a:bodyPr anchor="ctr"/>
          <a:lstStyle>
            <a:lvl1pPr marL="0" indent="0" algn="ctr">
              <a:buNone/>
              <a:defRPr/>
            </a:lvl1pPr>
          </a:lstStyle>
          <a:p>
            <a:r>
              <a:rPr lang="en-US"/>
              <a:t>Click icon to add picture</a:t>
            </a:r>
            <a:endParaRPr lang="fr-CA" dirty="0"/>
          </a:p>
        </p:txBody>
      </p:sp>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306000" y="2314800"/>
            <a:ext cx="4852800" cy="360000"/>
          </a:xfrm>
        </p:spPr>
        <p:txBody>
          <a:bodyPr/>
          <a:lstStyle>
            <a:lvl1pPr>
              <a:defRPr>
                <a:solidFill>
                  <a:schemeClr val="bg1"/>
                </a:solidFill>
              </a:defRPr>
            </a:lvl1pPr>
          </a:lstStyle>
          <a:p>
            <a:r>
              <a:rPr lang="en-US"/>
              <a:t>Click to edit Master title style</a:t>
            </a:r>
            <a:endParaRPr lang="en-GB"/>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306000" y="3067200"/>
            <a:ext cx="4852800" cy="2588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306000" y="1270800"/>
            <a:ext cx="1800000" cy="900000"/>
          </a:xfrm>
        </p:spPr>
        <p:txBody>
          <a:bodyPr/>
          <a:lstStyle>
            <a:lvl1pPr marL="0" indent="0">
              <a:buNone/>
              <a:defRPr sz="6400" b="1">
                <a:solidFill>
                  <a:schemeClr val="bg1"/>
                </a:solidFill>
              </a:defRPr>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3" name="TextBox 2">
            <a:extLst>
              <a:ext uri="{FF2B5EF4-FFF2-40B4-BE49-F238E27FC236}">
                <a16:creationId xmlns:a16="http://schemas.microsoft.com/office/drawing/2014/main" id="{7EEB3325-FA9F-F961-C408-CA2D663ECC82}"/>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spTree>
    <p:extLst>
      <p:ext uri="{BB962C8B-B14F-4D97-AF65-F5344CB8AC3E}">
        <p14:creationId xmlns:p14="http://schemas.microsoft.com/office/powerpoint/2010/main" val="3302962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 basic layout -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306000" y="2023200"/>
            <a:ext cx="5642487" cy="360000"/>
          </a:xfrm>
        </p:spPr>
        <p:txBody>
          <a:bodyPr/>
          <a:lstStyle>
            <a:lvl1pPr>
              <a:defRPr b="1"/>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306000" y="3067200"/>
            <a:ext cx="5642048" cy="258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9012163" y="215900"/>
            <a:ext cx="2886150" cy="1602000"/>
          </a:xfrm>
        </p:spPr>
        <p:txBody>
          <a:bodyPr anchor="ctr"/>
          <a:lstStyle>
            <a:lvl1pPr marL="0" indent="0" algn="r">
              <a:buNone/>
              <a:defRPr sz="13800" b="1"/>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4" name="Text Placeholder 3">
            <a:extLst>
              <a:ext uri="{FF2B5EF4-FFF2-40B4-BE49-F238E27FC236}">
                <a16:creationId xmlns:a16="http://schemas.microsoft.com/office/drawing/2014/main" id="{FC9983F1-ACEA-BDAB-C2D4-50FBD45F23A3}"/>
              </a:ext>
            </a:extLst>
          </p:cNvPr>
          <p:cNvSpPr>
            <a:spLocks noGrp="1"/>
          </p:cNvSpPr>
          <p:nvPr>
            <p:ph type="body" sz="quarter" idx="12" hasCustomPrompt="1"/>
          </p:nvPr>
        </p:nvSpPr>
        <p:spPr>
          <a:xfrm>
            <a:off x="306000" y="1557338"/>
            <a:ext cx="5648400" cy="360000"/>
          </a:xfrm>
        </p:spPr>
        <p:txBody>
          <a:bodyPr/>
          <a:lstStyle>
            <a:lvl1pPr marL="0" indent="0">
              <a:buNone/>
              <a:defRPr sz="2400"/>
            </a:lvl1pPr>
            <a:lvl2pPr>
              <a:defRPr sz="2400"/>
            </a:lvl2pPr>
            <a:lvl3pPr>
              <a:defRPr sz="2400"/>
            </a:lvl3pPr>
            <a:lvl4pPr>
              <a:defRPr sz="2400"/>
            </a:lvl4pPr>
            <a:lvl5pPr>
              <a:defRPr sz="2400"/>
            </a:lvl5pPr>
          </a:lstStyle>
          <a:p>
            <a:pPr lvl="0"/>
            <a:r>
              <a:rPr lang="en-US" dirty="0"/>
              <a:t>Section XX</a:t>
            </a:r>
            <a:endParaRPr lang="en-GB" dirty="0"/>
          </a:p>
        </p:txBody>
      </p:sp>
    </p:spTree>
    <p:extLst>
      <p:ext uri="{BB962C8B-B14F-4D97-AF65-F5344CB8AC3E}">
        <p14:creationId xmlns:p14="http://schemas.microsoft.com/office/powerpoint/2010/main" val="746372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 large frame - true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solidFill>
                  <a:schemeClr val="bg1"/>
                </a:solidFill>
              </a:defRPr>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9" name="Picture Placeholder 8">
            <a:extLst>
              <a:ext uri="{FF2B5EF4-FFF2-40B4-BE49-F238E27FC236}">
                <a16:creationId xmlns:a16="http://schemas.microsoft.com/office/drawing/2014/main" id="{5842C18B-1D7A-8DC7-E58C-751F7B000828}"/>
              </a:ext>
            </a:extLst>
          </p:cNvPr>
          <p:cNvSpPr>
            <a:spLocks noGrp="1"/>
          </p:cNvSpPr>
          <p:nvPr>
            <p:ph type="pic" sz="quarter" idx="10"/>
          </p:nvPr>
        </p:nvSpPr>
        <p:spPr>
          <a:xfrm>
            <a:off x="305400" y="304800"/>
            <a:ext cx="11581200" cy="38808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bg1"/>
                </a:solidFill>
              </a:defRPr>
            </a:lvl1pPr>
          </a:lstStyle>
          <a:p>
            <a:pPr lvl="0"/>
            <a:r>
              <a:rPr lang="en-US" dirty="0"/>
              <a:t>Name, Date, Year</a:t>
            </a:r>
            <a:endParaRPr lang="en-GB" dirty="0"/>
          </a:p>
        </p:txBody>
      </p:sp>
      <p:sp>
        <p:nvSpPr>
          <p:cNvPr id="6" name="TextBox 5">
            <a:extLst>
              <a:ext uri="{FF2B5EF4-FFF2-40B4-BE49-F238E27FC236}">
                <a16:creationId xmlns:a16="http://schemas.microsoft.com/office/drawing/2014/main" id="{26222313-E3E8-84C6-CDEF-E7A032ED39D8}"/>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4" name="Gruppieren 4">
            <a:extLst>
              <a:ext uri="{FF2B5EF4-FFF2-40B4-BE49-F238E27FC236}">
                <a16:creationId xmlns:a16="http://schemas.microsoft.com/office/drawing/2014/main" id="{60F69E8D-6EAC-C523-6D4F-3094B23E4F76}"/>
              </a:ext>
            </a:extLst>
          </p:cNvPr>
          <p:cNvGrpSpPr>
            <a:grpSpLocks noChangeAspect="1"/>
          </p:cNvGrpSpPr>
          <p:nvPr userDrawn="1"/>
        </p:nvGrpSpPr>
        <p:grpSpPr>
          <a:xfrm>
            <a:off x="10811963" y="6165234"/>
            <a:ext cx="1080000" cy="453765"/>
            <a:chOff x="1721984" y="2257682"/>
            <a:chExt cx="7247953" cy="3045250"/>
          </a:xfrm>
        </p:grpSpPr>
        <p:sp>
          <p:nvSpPr>
            <p:cNvPr id="5" name="Freihandform: Form 5">
              <a:extLst>
                <a:ext uri="{FF2B5EF4-FFF2-40B4-BE49-F238E27FC236}">
                  <a16:creationId xmlns:a16="http://schemas.microsoft.com/office/drawing/2014/main" id="{D8CCB833-4D26-6E84-CE0F-C6BDD9B360C0}"/>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7" name="Freihandform: Form 7">
              <a:extLst>
                <a:ext uri="{FF2B5EF4-FFF2-40B4-BE49-F238E27FC236}">
                  <a16:creationId xmlns:a16="http://schemas.microsoft.com/office/drawing/2014/main" id="{9D8EF2C9-8044-BF09-7BD5-FC217FC1C36E}"/>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0" name="Freihandform: Form 9">
              <a:extLst>
                <a:ext uri="{FF2B5EF4-FFF2-40B4-BE49-F238E27FC236}">
                  <a16:creationId xmlns:a16="http://schemas.microsoft.com/office/drawing/2014/main" id="{75FFCF2B-36B1-E9E1-6454-DB5E5126A9E2}"/>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2" name="Freihandform: Form 11">
              <a:extLst>
                <a:ext uri="{FF2B5EF4-FFF2-40B4-BE49-F238E27FC236}">
                  <a16:creationId xmlns:a16="http://schemas.microsoft.com/office/drawing/2014/main" id="{00229647-D500-1E99-3780-98C950CF9967}"/>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3" name="Freihandform: Form 12">
              <a:extLst>
                <a:ext uri="{FF2B5EF4-FFF2-40B4-BE49-F238E27FC236}">
                  <a16:creationId xmlns:a16="http://schemas.microsoft.com/office/drawing/2014/main" id="{DDE1FB26-5287-29DD-E7CC-ABE2C5D80182}"/>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4" name="Freihandform: Form 13">
              <a:extLst>
                <a:ext uri="{FF2B5EF4-FFF2-40B4-BE49-F238E27FC236}">
                  <a16:creationId xmlns:a16="http://schemas.microsoft.com/office/drawing/2014/main" id="{42DD437E-E732-01DD-B08A-1341F623BBD1}"/>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5" name="Freihandform: Form 14">
              <a:extLst>
                <a:ext uri="{FF2B5EF4-FFF2-40B4-BE49-F238E27FC236}">
                  <a16:creationId xmlns:a16="http://schemas.microsoft.com/office/drawing/2014/main" id="{659FA363-CC0C-311C-EA78-2108E0955EE7}"/>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6" name="Freihandform: Form 15">
              <a:extLst>
                <a:ext uri="{FF2B5EF4-FFF2-40B4-BE49-F238E27FC236}">
                  <a16:creationId xmlns:a16="http://schemas.microsoft.com/office/drawing/2014/main" id="{3B195A27-C87C-7EC1-7C14-C3570A80454C}"/>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7" name="Freihandform: Form 16">
              <a:extLst>
                <a:ext uri="{FF2B5EF4-FFF2-40B4-BE49-F238E27FC236}">
                  <a16:creationId xmlns:a16="http://schemas.microsoft.com/office/drawing/2014/main" id="{6BE52C14-7F20-D492-16F6-2D84936494E8}"/>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18" name="Freihandform: Form 17">
              <a:extLst>
                <a:ext uri="{FF2B5EF4-FFF2-40B4-BE49-F238E27FC236}">
                  <a16:creationId xmlns:a16="http://schemas.microsoft.com/office/drawing/2014/main" id="{626B4A82-B6AC-8F7D-83D9-176D53BF0407}"/>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19" name="Freihandform: Form 18">
              <a:extLst>
                <a:ext uri="{FF2B5EF4-FFF2-40B4-BE49-F238E27FC236}">
                  <a16:creationId xmlns:a16="http://schemas.microsoft.com/office/drawing/2014/main" id="{B8292199-BEAB-8239-63A7-61A652179638}"/>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0" name="Freihandform: Form 19">
              <a:extLst>
                <a:ext uri="{FF2B5EF4-FFF2-40B4-BE49-F238E27FC236}">
                  <a16:creationId xmlns:a16="http://schemas.microsoft.com/office/drawing/2014/main" id="{D53D3ECF-A5D3-63EF-497C-800A752A7918}"/>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23609761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 basic layout - indigo backgroun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306000" y="2023200"/>
            <a:ext cx="5642487" cy="360000"/>
          </a:xfrm>
        </p:spPr>
        <p:txBody>
          <a:bodyPr/>
          <a:lstStyle>
            <a:lvl1pPr>
              <a:defRPr b="1">
                <a:solidFill>
                  <a:schemeClr val="bg1"/>
                </a:solidFill>
              </a:defRPr>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306000" y="3067200"/>
            <a:ext cx="5642048" cy="2588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9012163" y="215900"/>
            <a:ext cx="2886150" cy="1602000"/>
          </a:xfrm>
        </p:spPr>
        <p:txBody>
          <a:bodyPr anchor="ctr"/>
          <a:lstStyle>
            <a:lvl1pPr marL="0" indent="0" algn="r">
              <a:buNone/>
              <a:defRPr sz="13800" b="1">
                <a:solidFill>
                  <a:schemeClr val="bg1"/>
                </a:solidFill>
              </a:defRPr>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4" name="Text Placeholder 3">
            <a:extLst>
              <a:ext uri="{FF2B5EF4-FFF2-40B4-BE49-F238E27FC236}">
                <a16:creationId xmlns:a16="http://schemas.microsoft.com/office/drawing/2014/main" id="{FC9983F1-ACEA-BDAB-C2D4-50FBD45F23A3}"/>
              </a:ext>
            </a:extLst>
          </p:cNvPr>
          <p:cNvSpPr>
            <a:spLocks noGrp="1"/>
          </p:cNvSpPr>
          <p:nvPr>
            <p:ph type="body" sz="quarter" idx="12" hasCustomPrompt="1"/>
          </p:nvPr>
        </p:nvSpPr>
        <p:spPr>
          <a:xfrm>
            <a:off x="306000" y="1557338"/>
            <a:ext cx="5648400" cy="360000"/>
          </a:xfrm>
        </p:spPr>
        <p:txBody>
          <a:bodyPr/>
          <a:lstStyle>
            <a:lvl1pPr marL="0" indent="0">
              <a:buNone/>
              <a:defRPr sz="2400">
                <a:solidFill>
                  <a:schemeClr val="bg1"/>
                </a:solidFill>
              </a:defRPr>
            </a:lvl1pPr>
            <a:lvl2pPr>
              <a:defRPr sz="2400"/>
            </a:lvl2pPr>
            <a:lvl3pPr>
              <a:defRPr sz="2400"/>
            </a:lvl3pPr>
            <a:lvl4pPr>
              <a:defRPr sz="2400"/>
            </a:lvl4pPr>
            <a:lvl5pPr>
              <a:defRPr sz="2400"/>
            </a:lvl5pPr>
          </a:lstStyle>
          <a:p>
            <a:pPr lvl="0"/>
            <a:r>
              <a:rPr lang="en-US" dirty="0"/>
              <a:t>Section XX</a:t>
            </a:r>
            <a:endParaRPr lang="en-GB" dirty="0"/>
          </a:p>
        </p:txBody>
      </p:sp>
      <p:sp>
        <p:nvSpPr>
          <p:cNvPr id="3" name="TextBox 2">
            <a:extLst>
              <a:ext uri="{FF2B5EF4-FFF2-40B4-BE49-F238E27FC236}">
                <a16:creationId xmlns:a16="http://schemas.microsoft.com/office/drawing/2014/main" id="{155FDC82-2799-FF42-DE43-87A47E4814DD}"/>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spTree>
    <p:extLst>
      <p:ext uri="{BB962C8B-B14F-4D97-AF65-F5344CB8AC3E}">
        <p14:creationId xmlns:p14="http://schemas.microsoft.com/office/powerpoint/2010/main" val="342829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 basic layout - true blue background">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A5D7-8C76-E536-D354-F45FBD125C3D}"/>
              </a:ext>
            </a:extLst>
          </p:cNvPr>
          <p:cNvSpPr>
            <a:spLocks noGrp="1"/>
          </p:cNvSpPr>
          <p:nvPr>
            <p:ph type="title"/>
          </p:nvPr>
        </p:nvSpPr>
        <p:spPr>
          <a:xfrm>
            <a:off x="306000" y="2023200"/>
            <a:ext cx="5642487" cy="360000"/>
          </a:xfrm>
        </p:spPr>
        <p:txBody>
          <a:bodyPr/>
          <a:lstStyle>
            <a:lvl1pPr>
              <a:defRPr b="1">
                <a:solidFill>
                  <a:schemeClr val="bg1"/>
                </a:solidFill>
              </a:defRPr>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B069A028-AA9B-8F80-07A9-6EAC40213764}"/>
              </a:ext>
            </a:extLst>
          </p:cNvPr>
          <p:cNvSpPr>
            <a:spLocks noGrp="1"/>
          </p:cNvSpPr>
          <p:nvPr>
            <p:ph type="body" sz="quarter" idx="10"/>
          </p:nvPr>
        </p:nvSpPr>
        <p:spPr>
          <a:xfrm>
            <a:off x="306000" y="3067200"/>
            <a:ext cx="5642048" cy="2588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8B9F687E-4233-724F-96C8-BFA57712F30F}"/>
              </a:ext>
            </a:extLst>
          </p:cNvPr>
          <p:cNvSpPr>
            <a:spLocks noGrp="1"/>
          </p:cNvSpPr>
          <p:nvPr>
            <p:ph type="body" sz="quarter" idx="11" hasCustomPrompt="1"/>
          </p:nvPr>
        </p:nvSpPr>
        <p:spPr>
          <a:xfrm>
            <a:off x="9012163" y="215900"/>
            <a:ext cx="2886150" cy="1602000"/>
          </a:xfrm>
        </p:spPr>
        <p:txBody>
          <a:bodyPr anchor="ctr"/>
          <a:lstStyle>
            <a:lvl1pPr marL="0" indent="0" algn="r">
              <a:buNone/>
              <a:defRPr sz="13800" b="1">
                <a:solidFill>
                  <a:schemeClr val="bg1"/>
                </a:solidFill>
              </a:defRPr>
            </a:lvl1pPr>
            <a:lvl2pPr marL="176213" indent="0">
              <a:buNone/>
              <a:defRPr sz="6400" b="1"/>
            </a:lvl2pPr>
            <a:lvl3pPr marL="357188" indent="0">
              <a:buNone/>
              <a:defRPr sz="6400" b="1"/>
            </a:lvl3pPr>
            <a:lvl4pPr marL="534988" indent="0">
              <a:buNone/>
              <a:defRPr sz="6400" b="1"/>
            </a:lvl4pPr>
            <a:lvl5pPr marL="715963" indent="0">
              <a:buNone/>
              <a:defRPr sz="6400" b="1"/>
            </a:lvl5pPr>
          </a:lstStyle>
          <a:p>
            <a:pPr lvl="0"/>
            <a:r>
              <a:rPr lang="en-US" dirty="0"/>
              <a:t>XX</a:t>
            </a:r>
            <a:endParaRPr lang="en-GB" dirty="0"/>
          </a:p>
        </p:txBody>
      </p:sp>
      <p:sp>
        <p:nvSpPr>
          <p:cNvPr id="4" name="Text Placeholder 3">
            <a:extLst>
              <a:ext uri="{FF2B5EF4-FFF2-40B4-BE49-F238E27FC236}">
                <a16:creationId xmlns:a16="http://schemas.microsoft.com/office/drawing/2014/main" id="{FC9983F1-ACEA-BDAB-C2D4-50FBD45F23A3}"/>
              </a:ext>
            </a:extLst>
          </p:cNvPr>
          <p:cNvSpPr>
            <a:spLocks noGrp="1"/>
          </p:cNvSpPr>
          <p:nvPr>
            <p:ph type="body" sz="quarter" idx="12" hasCustomPrompt="1"/>
          </p:nvPr>
        </p:nvSpPr>
        <p:spPr>
          <a:xfrm>
            <a:off x="306000" y="1557338"/>
            <a:ext cx="5648400" cy="360000"/>
          </a:xfrm>
        </p:spPr>
        <p:txBody>
          <a:bodyPr/>
          <a:lstStyle>
            <a:lvl1pPr marL="0" indent="0">
              <a:buNone/>
              <a:defRPr sz="2400">
                <a:solidFill>
                  <a:schemeClr val="bg1"/>
                </a:solidFill>
              </a:defRPr>
            </a:lvl1pPr>
            <a:lvl2pPr>
              <a:defRPr sz="2400"/>
            </a:lvl2pPr>
            <a:lvl3pPr>
              <a:defRPr sz="2400"/>
            </a:lvl3pPr>
            <a:lvl4pPr>
              <a:defRPr sz="2400"/>
            </a:lvl4pPr>
            <a:lvl5pPr>
              <a:defRPr sz="2400"/>
            </a:lvl5pPr>
          </a:lstStyle>
          <a:p>
            <a:pPr lvl="0"/>
            <a:r>
              <a:rPr lang="en-US" dirty="0"/>
              <a:t>Section XX</a:t>
            </a:r>
            <a:endParaRPr lang="en-GB" dirty="0"/>
          </a:p>
        </p:txBody>
      </p:sp>
      <p:sp>
        <p:nvSpPr>
          <p:cNvPr id="3" name="TextBox 2">
            <a:extLst>
              <a:ext uri="{FF2B5EF4-FFF2-40B4-BE49-F238E27FC236}">
                <a16:creationId xmlns:a16="http://schemas.microsoft.com/office/drawing/2014/main" id="{30F88A7D-E20D-9C04-1C87-655FE2CB09FD}"/>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spTree>
    <p:extLst>
      <p:ext uri="{BB962C8B-B14F-4D97-AF65-F5344CB8AC3E}">
        <p14:creationId xmlns:p14="http://schemas.microsoft.com/office/powerpoint/2010/main" val="2632303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11581200" cy="334800"/>
          </a:xfrm>
        </p:spPr>
        <p:txBody>
          <a:bodyPr anchor="t"/>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2000"/>
            <a:ext cx="11581200" cy="3969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034421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lternative conten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115812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1999"/>
            <a:ext cx="11581200" cy="20583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Picture Placeholder 7">
            <a:extLst>
              <a:ext uri="{FF2B5EF4-FFF2-40B4-BE49-F238E27FC236}">
                <a16:creationId xmlns:a16="http://schemas.microsoft.com/office/drawing/2014/main" id="{88B080B3-7B7C-93B4-F84D-78B5211F63C3}"/>
              </a:ext>
            </a:extLst>
          </p:cNvPr>
          <p:cNvSpPr>
            <a:spLocks noGrp="1"/>
          </p:cNvSpPr>
          <p:nvPr>
            <p:ph type="pic" sz="quarter" idx="16"/>
          </p:nvPr>
        </p:nvSpPr>
        <p:spPr>
          <a:xfrm>
            <a:off x="0" y="3930364"/>
            <a:ext cx="12193200" cy="2019587"/>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6" name="Freeform 15">
            <a:extLst>
              <a:ext uri="{FF2B5EF4-FFF2-40B4-BE49-F238E27FC236}">
                <a16:creationId xmlns:a16="http://schemas.microsoft.com/office/drawing/2014/main" id="{29C4CBDD-B2F4-6DA2-44F3-F538A967B265}"/>
              </a:ext>
            </a:extLst>
          </p:cNvPr>
          <p:cNvSpPr/>
          <p:nvPr userDrawn="1"/>
        </p:nvSpPr>
        <p:spPr>
          <a:xfrm>
            <a:off x="7999036" y="3930364"/>
            <a:ext cx="3019540" cy="2019586"/>
          </a:xfrm>
          <a:custGeom>
            <a:avLst/>
            <a:gdLst>
              <a:gd name="connsiteX0" fmla="*/ 742160 w 3019540"/>
              <a:gd name="connsiteY0" fmla="*/ 0 h 2019586"/>
              <a:gd name="connsiteX1" fmla="*/ 3019540 w 3019540"/>
              <a:gd name="connsiteY1" fmla="*/ 0 h 2019586"/>
              <a:gd name="connsiteX2" fmla="*/ 2277379 w 3019540"/>
              <a:gd name="connsiteY2" fmla="*/ 2019586 h 2019586"/>
              <a:gd name="connsiteX3" fmla="*/ 0 w 3019540"/>
              <a:gd name="connsiteY3" fmla="*/ 2019586 h 2019586"/>
            </a:gdLst>
            <a:ahLst/>
            <a:cxnLst>
              <a:cxn ang="0">
                <a:pos x="connsiteX0" y="connsiteY0"/>
              </a:cxn>
              <a:cxn ang="0">
                <a:pos x="connsiteX1" y="connsiteY1"/>
              </a:cxn>
              <a:cxn ang="0">
                <a:pos x="connsiteX2" y="connsiteY2"/>
              </a:cxn>
              <a:cxn ang="0">
                <a:pos x="connsiteX3" y="connsiteY3"/>
              </a:cxn>
            </a:cxnLst>
            <a:rect l="l" t="t" r="r" b="b"/>
            <a:pathLst>
              <a:path w="3019540" h="2019586">
                <a:moveTo>
                  <a:pt x="742160" y="0"/>
                </a:moveTo>
                <a:lnTo>
                  <a:pt x="3019540" y="0"/>
                </a:lnTo>
                <a:lnTo>
                  <a:pt x="2277379" y="2019586"/>
                </a:lnTo>
                <a:lnTo>
                  <a:pt x="0" y="2019586"/>
                </a:lnTo>
                <a:close/>
              </a:path>
            </a:pathLst>
          </a:custGeom>
          <a:solidFill>
            <a:schemeClr val="bg1">
              <a:alpha val="2451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8241602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lternative content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3616210"/>
            <a:ext cx="115812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4035136"/>
            <a:ext cx="11581200" cy="1683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Picture Placeholder 7">
            <a:extLst>
              <a:ext uri="{FF2B5EF4-FFF2-40B4-BE49-F238E27FC236}">
                <a16:creationId xmlns:a16="http://schemas.microsoft.com/office/drawing/2014/main" id="{88B080B3-7B7C-93B4-F84D-78B5211F63C3}"/>
              </a:ext>
            </a:extLst>
          </p:cNvPr>
          <p:cNvSpPr>
            <a:spLocks noGrp="1"/>
          </p:cNvSpPr>
          <p:nvPr>
            <p:ph type="pic" sz="quarter" idx="16"/>
          </p:nvPr>
        </p:nvSpPr>
        <p:spPr>
          <a:xfrm>
            <a:off x="0" y="1258888"/>
            <a:ext cx="12193200" cy="2165701"/>
          </a:xfrm>
          <a:solidFill>
            <a:schemeClr val="bg1">
              <a:lumMod val="95000"/>
            </a:schemeClr>
          </a:solidFill>
        </p:spPr>
        <p:txBody>
          <a:bodyPr anchor="ctr"/>
          <a:lstStyle>
            <a:lvl1pPr marL="0" indent="0" algn="ctr">
              <a:buNone/>
              <a:defRPr/>
            </a:lvl1pPr>
          </a:lstStyle>
          <a:p>
            <a:r>
              <a:rPr lang="en-US"/>
              <a:t>Click icon to add picture</a:t>
            </a:r>
            <a:endParaRPr lang="en-GB"/>
          </a:p>
        </p:txBody>
      </p:sp>
    </p:spTree>
    <p:extLst>
      <p:ext uri="{BB962C8B-B14F-4D97-AF65-F5344CB8AC3E}">
        <p14:creationId xmlns:p14="http://schemas.microsoft.com/office/powerpoint/2010/main" val="35396138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lternative content layout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13211F2-5B55-5E50-F363-A425A297920F}"/>
              </a:ext>
            </a:extLst>
          </p:cNvPr>
          <p:cNvSpPr/>
          <p:nvPr userDrawn="1"/>
        </p:nvSpPr>
        <p:spPr>
          <a:xfrm>
            <a:off x="0" y="1260000"/>
            <a:ext cx="12192000" cy="2169000"/>
          </a:xfrm>
          <a:prstGeom prst="rect">
            <a:avLst/>
          </a:prstGeom>
          <a:solidFill>
            <a:srgbClr val="F4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R" dirty="0"/>
          </a:p>
        </p:txBody>
      </p:sp>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428355"/>
            <a:ext cx="115812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860355"/>
            <a:ext cx="11581200" cy="1370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05999" y="3618000"/>
            <a:ext cx="115812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06000" y="4035600"/>
            <a:ext cx="11581200" cy="1683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3807925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Alternative content layout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13211F2-5B55-5E50-F363-A425A297920F}"/>
              </a:ext>
            </a:extLst>
          </p:cNvPr>
          <p:cNvSpPr/>
          <p:nvPr userDrawn="1"/>
        </p:nvSpPr>
        <p:spPr>
          <a:xfrm>
            <a:off x="0" y="3429000"/>
            <a:ext cx="12192000" cy="2526512"/>
          </a:xfrm>
          <a:prstGeom prst="rect">
            <a:avLst/>
          </a:prstGeom>
          <a:solidFill>
            <a:srgbClr val="F4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R" dirty="0"/>
          </a:p>
        </p:txBody>
      </p:sp>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115812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2000"/>
            <a:ext cx="11581200" cy="1568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05999" y="3618000"/>
            <a:ext cx="115812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06000" y="4035600"/>
            <a:ext cx="11581200" cy="1683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425090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s - bas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2000"/>
            <a:ext cx="5648400" cy="3969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6243563"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6243563" y="1692000"/>
            <a:ext cx="5648400" cy="3969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371680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s with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2158888"/>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2592000"/>
            <a:ext cx="5648400" cy="3091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6243562" y="21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6243563" y="2592000"/>
            <a:ext cx="5648400" cy="3091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16" name="Text Placeholder 15">
            <a:extLst>
              <a:ext uri="{FF2B5EF4-FFF2-40B4-BE49-F238E27FC236}">
                <a16:creationId xmlns:a16="http://schemas.microsoft.com/office/drawing/2014/main" id="{37F87247-C211-9AF7-A6A0-806395C2060A}"/>
              </a:ext>
            </a:extLst>
          </p:cNvPr>
          <p:cNvSpPr>
            <a:spLocks noGrp="1"/>
          </p:cNvSpPr>
          <p:nvPr>
            <p:ph type="body" sz="quarter" idx="21" hasCustomPrompt="1"/>
          </p:nvPr>
        </p:nvSpPr>
        <p:spPr>
          <a:xfrm>
            <a:off x="305999" y="1258888"/>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Tree>
    <p:extLst>
      <p:ext uri="{BB962C8B-B14F-4D97-AF65-F5344CB8AC3E}">
        <p14:creationId xmlns:p14="http://schemas.microsoft.com/office/powerpoint/2010/main" val="8230963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s - banner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C47A1A32-9B66-B905-F948-4DE7A7AAA25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6BB42F8-260B-C2A0-C544-9462945F47FD}"/>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5C2021A9-5D3A-1D7B-BB26-EE053C89D1DC}"/>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270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3132000"/>
            <a:ext cx="5648400" cy="281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6243562" y="270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6243563" y="3132000"/>
            <a:ext cx="5648400" cy="281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Picture Placeholder 11">
            <a:extLst>
              <a:ext uri="{FF2B5EF4-FFF2-40B4-BE49-F238E27FC236}">
                <a16:creationId xmlns:a16="http://schemas.microsoft.com/office/drawing/2014/main" id="{3C8821C5-A6FB-D49F-DDED-113327453D83}"/>
              </a:ext>
            </a:extLst>
          </p:cNvPr>
          <p:cNvSpPr>
            <a:spLocks noGrp="1"/>
          </p:cNvSpPr>
          <p:nvPr>
            <p:ph type="pic" sz="quarter" idx="18"/>
          </p:nvPr>
        </p:nvSpPr>
        <p:spPr>
          <a:xfrm>
            <a:off x="305999" y="1263305"/>
            <a:ext cx="5648400" cy="1242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4" name="Picture Placeholder 11">
            <a:extLst>
              <a:ext uri="{FF2B5EF4-FFF2-40B4-BE49-F238E27FC236}">
                <a16:creationId xmlns:a16="http://schemas.microsoft.com/office/drawing/2014/main" id="{1137409A-77D2-E7C9-7EDA-FC9F06F8DB9E}"/>
              </a:ext>
            </a:extLst>
          </p:cNvPr>
          <p:cNvSpPr>
            <a:spLocks noGrp="1"/>
          </p:cNvSpPr>
          <p:nvPr>
            <p:ph type="pic" sz="quarter" idx="19"/>
          </p:nvPr>
        </p:nvSpPr>
        <p:spPr>
          <a:xfrm>
            <a:off x="6237601" y="1263305"/>
            <a:ext cx="5648400" cy="1242000"/>
          </a:xfrm>
          <a:solidFill>
            <a:schemeClr val="bg1">
              <a:lumMod val="95000"/>
            </a:schemeClr>
          </a:solidFill>
        </p:spPr>
        <p:txBody>
          <a:bodyPr anchor="ctr"/>
          <a:lstStyle>
            <a:lvl1pPr marL="0" indent="0" algn="ctr">
              <a:buNone/>
              <a:defRPr/>
            </a:lvl1pPr>
          </a:lstStyle>
          <a:p>
            <a:r>
              <a:rPr lang="en-US"/>
              <a:t>Click icon to add picture</a:t>
            </a:r>
            <a:endParaRPr lang="en-GB"/>
          </a:p>
        </p:txBody>
      </p:sp>
    </p:spTree>
    <p:extLst>
      <p:ext uri="{BB962C8B-B14F-4D97-AF65-F5344CB8AC3E}">
        <p14:creationId xmlns:p14="http://schemas.microsoft.com/office/powerpoint/2010/main" val="3244590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variant - white backgroun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9672C7E-019D-FBA3-7F09-750C25D0C1D5}"/>
              </a:ext>
            </a:extLst>
          </p:cNvPr>
          <p:cNvSpPr>
            <a:spLocks noGrp="1"/>
          </p:cNvSpPr>
          <p:nvPr>
            <p:ph type="pic" sz="quarter" idx="13"/>
          </p:nvPr>
        </p:nvSpPr>
        <p:spPr>
          <a:xfrm>
            <a:off x="304800" y="304800"/>
            <a:ext cx="11588400" cy="54612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F7276053-E50C-CB63-D92A-41737B158C28}"/>
              </a:ext>
            </a:extLst>
          </p:cNvPr>
          <p:cNvSpPr>
            <a:spLocks noGrp="1"/>
          </p:cNvSpPr>
          <p:nvPr>
            <p:ph type="title"/>
          </p:nvPr>
        </p:nvSpPr>
        <p:spPr>
          <a:xfrm>
            <a:off x="630000" y="4410000"/>
            <a:ext cx="9000000" cy="360000"/>
          </a:xfrm>
        </p:spPr>
        <p:txBody>
          <a:bodyPr anchor="b"/>
          <a:lstStyle>
            <a:lvl1pPr>
              <a:defRPr>
                <a:solidFill>
                  <a:schemeClr val="bg1"/>
                </a:solidFill>
              </a:defRPr>
            </a:lvl1pPr>
          </a:lstStyle>
          <a:p>
            <a:r>
              <a:rPr lang="en-US"/>
              <a:t>Click to edit Master title style</a:t>
            </a:r>
            <a:endParaRPr lang="en-GB" dirty="0"/>
          </a:p>
        </p:txBody>
      </p:sp>
      <p:sp>
        <p:nvSpPr>
          <p:cNvPr id="9" name="Subtitle 2">
            <a:extLst>
              <a:ext uri="{FF2B5EF4-FFF2-40B4-BE49-F238E27FC236}">
                <a16:creationId xmlns:a16="http://schemas.microsoft.com/office/drawing/2014/main" id="{D3FFB69B-3E28-CA70-1686-15A872805004}"/>
              </a:ext>
            </a:extLst>
          </p:cNvPr>
          <p:cNvSpPr>
            <a:spLocks noGrp="1"/>
          </p:cNvSpPr>
          <p:nvPr>
            <p:ph type="subTitle" idx="1" hasCustomPrompt="1"/>
          </p:nvPr>
        </p:nvSpPr>
        <p:spPr>
          <a:xfrm>
            <a:off x="630000" y="4789050"/>
            <a:ext cx="9000000" cy="360000"/>
          </a:xfrm>
        </p:spPr>
        <p:txBody>
          <a:bodyPr/>
          <a:lstStyle>
            <a:lvl1pPr marL="0" indent="0" algn="l">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0" name="Text Placeholder 10">
            <a:extLst>
              <a:ext uri="{FF2B5EF4-FFF2-40B4-BE49-F238E27FC236}">
                <a16:creationId xmlns:a16="http://schemas.microsoft.com/office/drawing/2014/main" id="{7D72957C-E4A1-D746-E9BB-011A50F22C01}"/>
              </a:ext>
            </a:extLst>
          </p:cNvPr>
          <p:cNvSpPr>
            <a:spLocks noGrp="1"/>
          </p:cNvSpPr>
          <p:nvPr>
            <p:ph type="body" sz="quarter" idx="11" hasCustomPrompt="1"/>
          </p:nvPr>
        </p:nvSpPr>
        <p:spPr>
          <a:xfrm>
            <a:off x="630000" y="5277525"/>
            <a:ext cx="9000000" cy="360000"/>
          </a:xfrm>
        </p:spPr>
        <p:txBody>
          <a:bodyPr/>
          <a:lstStyle>
            <a:lvl1pPr marL="0" indent="0">
              <a:buNone/>
              <a:defRPr sz="2000">
                <a:solidFill>
                  <a:schemeClr val="bg1"/>
                </a:solidFill>
              </a:defRPr>
            </a:lvl1pPr>
          </a:lstStyle>
          <a:p>
            <a:pPr lvl="0"/>
            <a:r>
              <a:rPr lang="en-US" dirty="0"/>
              <a:t>Name, Date, Year</a:t>
            </a:r>
            <a:endParaRPr lang="en-GB" dirty="0"/>
          </a:p>
        </p:txBody>
      </p:sp>
      <p:pic>
        <p:nvPicPr>
          <p:cNvPr id="3" name="Grafik 11">
            <a:extLst>
              <a:ext uri="{FF2B5EF4-FFF2-40B4-BE49-F238E27FC236}">
                <a16:creationId xmlns:a16="http://schemas.microsoft.com/office/drawing/2014/main" id="{DA62EBDD-3F1D-BDF5-7D5C-3E151E11F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7667087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olumns with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333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3762000"/>
            <a:ext cx="3668400" cy="1794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264781" y="333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264782" y="3762000"/>
            <a:ext cx="3668400" cy="1794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223563" y="333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223564" y="3762000"/>
            <a:ext cx="3668400" cy="1794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Picture Placeholder 14">
            <a:extLst>
              <a:ext uri="{FF2B5EF4-FFF2-40B4-BE49-F238E27FC236}">
                <a16:creationId xmlns:a16="http://schemas.microsoft.com/office/drawing/2014/main" id="{B4DCCE1F-07CA-AB40-F546-DC01E18A40D4}"/>
              </a:ext>
            </a:extLst>
          </p:cNvPr>
          <p:cNvSpPr>
            <a:spLocks noGrp="1"/>
          </p:cNvSpPr>
          <p:nvPr>
            <p:ph type="pic" sz="quarter" idx="23"/>
          </p:nvPr>
        </p:nvSpPr>
        <p:spPr>
          <a:xfrm>
            <a:off x="305999" y="1258888"/>
            <a:ext cx="3668400" cy="1881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7" name="Picture Placeholder 14">
            <a:extLst>
              <a:ext uri="{FF2B5EF4-FFF2-40B4-BE49-F238E27FC236}">
                <a16:creationId xmlns:a16="http://schemas.microsoft.com/office/drawing/2014/main" id="{12ADB6C8-AFC8-960F-E3B0-DC264E1965A1}"/>
              </a:ext>
            </a:extLst>
          </p:cNvPr>
          <p:cNvSpPr>
            <a:spLocks noGrp="1"/>
          </p:cNvSpPr>
          <p:nvPr>
            <p:ph type="pic" sz="quarter" idx="24"/>
          </p:nvPr>
        </p:nvSpPr>
        <p:spPr>
          <a:xfrm>
            <a:off x="4264781" y="1258888"/>
            <a:ext cx="3668400" cy="1881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8" name="Picture Placeholder 14">
            <a:extLst>
              <a:ext uri="{FF2B5EF4-FFF2-40B4-BE49-F238E27FC236}">
                <a16:creationId xmlns:a16="http://schemas.microsoft.com/office/drawing/2014/main" id="{6C1568C1-CB71-7803-639B-A505F707EFA1}"/>
              </a:ext>
            </a:extLst>
          </p:cNvPr>
          <p:cNvSpPr>
            <a:spLocks noGrp="1"/>
          </p:cNvSpPr>
          <p:nvPr>
            <p:ph type="pic" sz="quarter" idx="25"/>
          </p:nvPr>
        </p:nvSpPr>
        <p:spPr>
          <a:xfrm>
            <a:off x="8223563" y="1258888"/>
            <a:ext cx="3668400" cy="1881000"/>
          </a:xfrm>
          <a:solidFill>
            <a:schemeClr val="bg1">
              <a:lumMod val="95000"/>
            </a:schemeClr>
          </a:solidFill>
        </p:spPr>
        <p:txBody>
          <a:bodyPr anchor="ctr"/>
          <a:lstStyle>
            <a:lvl1pPr marL="0" indent="0" algn="ctr">
              <a:buNone/>
              <a:defRPr/>
            </a:lvl1pPr>
          </a:lstStyle>
          <a:p>
            <a:r>
              <a:rPr lang="en-US"/>
              <a:t>Click icon to add picture</a:t>
            </a:r>
            <a:endParaRPr lang="en-GB"/>
          </a:p>
        </p:txBody>
      </p:sp>
    </p:spTree>
    <p:extLst>
      <p:ext uri="{BB962C8B-B14F-4D97-AF65-F5344CB8AC3E}">
        <p14:creationId xmlns:p14="http://schemas.microsoft.com/office/powerpoint/2010/main" val="2306451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lumns with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21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2592000"/>
            <a:ext cx="366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264781" y="21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264782" y="2592000"/>
            <a:ext cx="366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223563" y="21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223564" y="2592000"/>
            <a:ext cx="366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15">
            <a:extLst>
              <a:ext uri="{FF2B5EF4-FFF2-40B4-BE49-F238E27FC236}">
                <a16:creationId xmlns:a16="http://schemas.microsoft.com/office/drawing/2014/main" id="{C37BD24B-0050-8906-E9F3-CBBB1D82894E}"/>
              </a:ext>
            </a:extLst>
          </p:cNvPr>
          <p:cNvSpPr>
            <a:spLocks noGrp="1"/>
          </p:cNvSpPr>
          <p:nvPr>
            <p:ph type="body" sz="quarter" idx="23" hasCustomPrompt="1"/>
          </p:nvPr>
        </p:nvSpPr>
        <p:spPr>
          <a:xfrm>
            <a:off x="305999" y="1258888"/>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Tree>
    <p:extLst>
      <p:ext uri="{BB962C8B-B14F-4D97-AF65-F5344CB8AC3E}">
        <p14:creationId xmlns:p14="http://schemas.microsoft.com/office/powerpoint/2010/main" val="5771817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columns no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2000"/>
            <a:ext cx="366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264781" y="12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264782" y="1692000"/>
            <a:ext cx="366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223563" y="12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223564" y="1692000"/>
            <a:ext cx="366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502937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our columns with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3330141"/>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3762000"/>
            <a:ext cx="2678400" cy="218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275187" y="3330141"/>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275188" y="3762000"/>
            <a:ext cx="2678400" cy="218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6244375" y="3330141"/>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6244376" y="3762000"/>
            <a:ext cx="2678400" cy="218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Picture Placeholder 14">
            <a:extLst>
              <a:ext uri="{FF2B5EF4-FFF2-40B4-BE49-F238E27FC236}">
                <a16:creationId xmlns:a16="http://schemas.microsoft.com/office/drawing/2014/main" id="{B4DCCE1F-07CA-AB40-F546-DC01E18A40D4}"/>
              </a:ext>
            </a:extLst>
          </p:cNvPr>
          <p:cNvSpPr>
            <a:spLocks noGrp="1"/>
          </p:cNvSpPr>
          <p:nvPr>
            <p:ph type="pic" sz="quarter" idx="23"/>
          </p:nvPr>
        </p:nvSpPr>
        <p:spPr>
          <a:xfrm>
            <a:off x="305999" y="1258888"/>
            <a:ext cx="2678400" cy="1881000"/>
          </a:xfrm>
          <a:solidFill>
            <a:schemeClr val="bg1">
              <a:lumMod val="95000"/>
            </a:schemeClr>
          </a:solidFill>
        </p:spPr>
        <p:txBody>
          <a:bodyPr anchor="ctr"/>
          <a:lstStyle>
            <a:lvl1pPr marL="0" indent="0" algn="ctr">
              <a:buNone/>
              <a:defRPr/>
            </a:lvl1pPr>
          </a:lstStyle>
          <a:p>
            <a:r>
              <a:rPr lang="en-US"/>
              <a:t>Click icon to add picture</a:t>
            </a:r>
            <a:endParaRPr lang="en-GB" dirty="0"/>
          </a:p>
        </p:txBody>
      </p:sp>
      <p:sp>
        <p:nvSpPr>
          <p:cNvPr id="17" name="Picture Placeholder 14">
            <a:extLst>
              <a:ext uri="{FF2B5EF4-FFF2-40B4-BE49-F238E27FC236}">
                <a16:creationId xmlns:a16="http://schemas.microsoft.com/office/drawing/2014/main" id="{12ADB6C8-AFC8-960F-E3B0-DC264E1965A1}"/>
              </a:ext>
            </a:extLst>
          </p:cNvPr>
          <p:cNvSpPr>
            <a:spLocks noGrp="1"/>
          </p:cNvSpPr>
          <p:nvPr>
            <p:ph type="pic" sz="quarter" idx="24"/>
          </p:nvPr>
        </p:nvSpPr>
        <p:spPr>
          <a:xfrm>
            <a:off x="3275187" y="1258888"/>
            <a:ext cx="2678400" cy="1881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8" name="Picture Placeholder 14">
            <a:extLst>
              <a:ext uri="{FF2B5EF4-FFF2-40B4-BE49-F238E27FC236}">
                <a16:creationId xmlns:a16="http://schemas.microsoft.com/office/drawing/2014/main" id="{6C1568C1-CB71-7803-639B-A505F707EFA1}"/>
              </a:ext>
            </a:extLst>
          </p:cNvPr>
          <p:cNvSpPr>
            <a:spLocks noGrp="1"/>
          </p:cNvSpPr>
          <p:nvPr>
            <p:ph type="pic" sz="quarter" idx="25"/>
          </p:nvPr>
        </p:nvSpPr>
        <p:spPr>
          <a:xfrm>
            <a:off x="6244375" y="1258888"/>
            <a:ext cx="2678400" cy="1881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5" name="Text Placeholder 8">
            <a:extLst>
              <a:ext uri="{FF2B5EF4-FFF2-40B4-BE49-F238E27FC236}">
                <a16:creationId xmlns:a16="http://schemas.microsoft.com/office/drawing/2014/main" id="{97754957-74D7-D0D5-848B-39C3E526E658}"/>
              </a:ext>
            </a:extLst>
          </p:cNvPr>
          <p:cNvSpPr>
            <a:spLocks noGrp="1"/>
          </p:cNvSpPr>
          <p:nvPr>
            <p:ph type="body" sz="quarter" idx="26" hasCustomPrompt="1"/>
          </p:nvPr>
        </p:nvSpPr>
        <p:spPr>
          <a:xfrm>
            <a:off x="9213562" y="3330141"/>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Content Placeholder 10">
            <a:extLst>
              <a:ext uri="{FF2B5EF4-FFF2-40B4-BE49-F238E27FC236}">
                <a16:creationId xmlns:a16="http://schemas.microsoft.com/office/drawing/2014/main" id="{AE165B66-0E91-F9C6-89CF-10EFF86FB3F5}"/>
              </a:ext>
            </a:extLst>
          </p:cNvPr>
          <p:cNvSpPr>
            <a:spLocks noGrp="1"/>
          </p:cNvSpPr>
          <p:nvPr>
            <p:ph sz="quarter" idx="27"/>
          </p:nvPr>
        </p:nvSpPr>
        <p:spPr>
          <a:xfrm>
            <a:off x="9213563" y="3762000"/>
            <a:ext cx="2678400" cy="218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Picture Placeholder 14">
            <a:extLst>
              <a:ext uri="{FF2B5EF4-FFF2-40B4-BE49-F238E27FC236}">
                <a16:creationId xmlns:a16="http://schemas.microsoft.com/office/drawing/2014/main" id="{A4852636-0F70-E002-0651-FFDDB11BF955}"/>
              </a:ext>
            </a:extLst>
          </p:cNvPr>
          <p:cNvSpPr>
            <a:spLocks noGrp="1"/>
          </p:cNvSpPr>
          <p:nvPr>
            <p:ph type="pic" sz="quarter" idx="28"/>
          </p:nvPr>
        </p:nvSpPr>
        <p:spPr>
          <a:xfrm>
            <a:off x="9213562" y="1258888"/>
            <a:ext cx="2678400" cy="1881000"/>
          </a:xfrm>
          <a:solidFill>
            <a:schemeClr val="bg1">
              <a:lumMod val="95000"/>
            </a:schemeClr>
          </a:solidFill>
        </p:spPr>
        <p:txBody>
          <a:bodyPr anchor="ctr"/>
          <a:lstStyle>
            <a:lvl1pPr marL="0" indent="0" algn="ctr">
              <a:buNone/>
              <a:defRPr/>
            </a:lvl1pPr>
          </a:lstStyle>
          <a:p>
            <a:r>
              <a:rPr lang="en-US"/>
              <a:t>Click icon to add picture</a:t>
            </a:r>
            <a:endParaRPr lang="en-GB"/>
          </a:p>
        </p:txBody>
      </p:sp>
    </p:spTree>
    <p:extLst>
      <p:ext uri="{BB962C8B-B14F-4D97-AF65-F5344CB8AC3E}">
        <p14:creationId xmlns:p14="http://schemas.microsoft.com/office/powerpoint/2010/main" val="34400066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s with banner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275187"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275188"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6244375"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6244376"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Picture Placeholder 14">
            <a:extLst>
              <a:ext uri="{FF2B5EF4-FFF2-40B4-BE49-F238E27FC236}">
                <a16:creationId xmlns:a16="http://schemas.microsoft.com/office/drawing/2014/main" id="{B4DCCE1F-07CA-AB40-F546-DC01E18A40D4}"/>
              </a:ext>
            </a:extLst>
          </p:cNvPr>
          <p:cNvSpPr>
            <a:spLocks noGrp="1"/>
          </p:cNvSpPr>
          <p:nvPr>
            <p:ph type="pic" sz="quarter" idx="23"/>
          </p:nvPr>
        </p:nvSpPr>
        <p:spPr>
          <a:xfrm>
            <a:off x="305999" y="1260000"/>
            <a:ext cx="2678400" cy="720000"/>
          </a:xfrm>
          <a:solidFill>
            <a:schemeClr val="bg1">
              <a:lumMod val="95000"/>
            </a:schemeClr>
          </a:solidFill>
        </p:spPr>
        <p:txBody>
          <a:bodyPr anchor="ctr"/>
          <a:lstStyle>
            <a:lvl1pPr marL="0" indent="0" algn="ctr">
              <a:buNone/>
              <a:defRPr/>
            </a:lvl1pPr>
          </a:lstStyle>
          <a:p>
            <a:r>
              <a:rPr lang="en-US"/>
              <a:t>Click icon to add picture</a:t>
            </a:r>
            <a:endParaRPr lang="en-GB" dirty="0"/>
          </a:p>
        </p:txBody>
      </p:sp>
      <p:sp>
        <p:nvSpPr>
          <p:cNvPr id="17" name="Picture Placeholder 14">
            <a:extLst>
              <a:ext uri="{FF2B5EF4-FFF2-40B4-BE49-F238E27FC236}">
                <a16:creationId xmlns:a16="http://schemas.microsoft.com/office/drawing/2014/main" id="{12ADB6C8-AFC8-960F-E3B0-DC264E1965A1}"/>
              </a:ext>
            </a:extLst>
          </p:cNvPr>
          <p:cNvSpPr>
            <a:spLocks noGrp="1"/>
          </p:cNvSpPr>
          <p:nvPr>
            <p:ph type="pic" sz="quarter" idx="24"/>
          </p:nvPr>
        </p:nvSpPr>
        <p:spPr>
          <a:xfrm>
            <a:off x="3275187" y="1260000"/>
            <a:ext cx="2678400" cy="72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8" name="Picture Placeholder 14">
            <a:extLst>
              <a:ext uri="{FF2B5EF4-FFF2-40B4-BE49-F238E27FC236}">
                <a16:creationId xmlns:a16="http://schemas.microsoft.com/office/drawing/2014/main" id="{6C1568C1-CB71-7803-639B-A505F707EFA1}"/>
              </a:ext>
            </a:extLst>
          </p:cNvPr>
          <p:cNvSpPr>
            <a:spLocks noGrp="1"/>
          </p:cNvSpPr>
          <p:nvPr>
            <p:ph type="pic" sz="quarter" idx="25"/>
          </p:nvPr>
        </p:nvSpPr>
        <p:spPr>
          <a:xfrm>
            <a:off x="6244375" y="1260000"/>
            <a:ext cx="2678400" cy="72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5" name="Text Placeholder 8">
            <a:extLst>
              <a:ext uri="{FF2B5EF4-FFF2-40B4-BE49-F238E27FC236}">
                <a16:creationId xmlns:a16="http://schemas.microsoft.com/office/drawing/2014/main" id="{97754957-74D7-D0D5-848B-39C3E526E658}"/>
              </a:ext>
            </a:extLst>
          </p:cNvPr>
          <p:cNvSpPr>
            <a:spLocks noGrp="1"/>
          </p:cNvSpPr>
          <p:nvPr>
            <p:ph type="body" sz="quarter" idx="26" hasCustomPrompt="1"/>
          </p:nvPr>
        </p:nvSpPr>
        <p:spPr>
          <a:xfrm>
            <a:off x="9213562"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Content Placeholder 10">
            <a:extLst>
              <a:ext uri="{FF2B5EF4-FFF2-40B4-BE49-F238E27FC236}">
                <a16:creationId xmlns:a16="http://schemas.microsoft.com/office/drawing/2014/main" id="{AE165B66-0E91-F9C6-89CF-10EFF86FB3F5}"/>
              </a:ext>
            </a:extLst>
          </p:cNvPr>
          <p:cNvSpPr>
            <a:spLocks noGrp="1"/>
          </p:cNvSpPr>
          <p:nvPr>
            <p:ph sz="quarter" idx="27"/>
          </p:nvPr>
        </p:nvSpPr>
        <p:spPr>
          <a:xfrm>
            <a:off x="9213563"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Picture Placeholder 14">
            <a:extLst>
              <a:ext uri="{FF2B5EF4-FFF2-40B4-BE49-F238E27FC236}">
                <a16:creationId xmlns:a16="http://schemas.microsoft.com/office/drawing/2014/main" id="{A4852636-0F70-E002-0651-FFDDB11BF955}"/>
              </a:ext>
            </a:extLst>
          </p:cNvPr>
          <p:cNvSpPr>
            <a:spLocks noGrp="1"/>
          </p:cNvSpPr>
          <p:nvPr>
            <p:ph type="pic" sz="quarter" idx="28"/>
          </p:nvPr>
        </p:nvSpPr>
        <p:spPr>
          <a:xfrm>
            <a:off x="9213562" y="1260000"/>
            <a:ext cx="2678400" cy="720000"/>
          </a:xfrm>
          <a:solidFill>
            <a:schemeClr val="bg1">
              <a:lumMod val="95000"/>
            </a:schemeClr>
          </a:solidFill>
        </p:spPr>
        <p:txBody>
          <a:bodyPr anchor="ctr"/>
          <a:lstStyle>
            <a:lvl1pPr marL="0" indent="0" algn="ctr">
              <a:buNone/>
              <a:defRPr/>
            </a:lvl1pPr>
          </a:lstStyle>
          <a:p>
            <a:r>
              <a:rPr lang="en-US"/>
              <a:t>Click icon to add picture</a:t>
            </a:r>
            <a:endParaRPr lang="en-GB"/>
          </a:p>
        </p:txBody>
      </p:sp>
    </p:spTree>
    <p:extLst>
      <p:ext uri="{BB962C8B-B14F-4D97-AF65-F5344CB8AC3E}">
        <p14:creationId xmlns:p14="http://schemas.microsoft.com/office/powerpoint/2010/main" val="29130197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our columns with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275187"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275188"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6244375"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6244376"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a:extLst>
              <a:ext uri="{FF2B5EF4-FFF2-40B4-BE49-F238E27FC236}">
                <a16:creationId xmlns:a16="http://schemas.microsoft.com/office/drawing/2014/main" id="{97754957-74D7-D0D5-848B-39C3E526E658}"/>
              </a:ext>
            </a:extLst>
          </p:cNvPr>
          <p:cNvSpPr>
            <a:spLocks noGrp="1"/>
          </p:cNvSpPr>
          <p:nvPr>
            <p:ph type="body" sz="quarter" idx="26" hasCustomPrompt="1"/>
          </p:nvPr>
        </p:nvSpPr>
        <p:spPr>
          <a:xfrm>
            <a:off x="9213562" y="21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Content Placeholder 10">
            <a:extLst>
              <a:ext uri="{FF2B5EF4-FFF2-40B4-BE49-F238E27FC236}">
                <a16:creationId xmlns:a16="http://schemas.microsoft.com/office/drawing/2014/main" id="{AE165B66-0E91-F9C6-89CF-10EFF86FB3F5}"/>
              </a:ext>
            </a:extLst>
          </p:cNvPr>
          <p:cNvSpPr>
            <a:spLocks noGrp="1"/>
          </p:cNvSpPr>
          <p:nvPr>
            <p:ph sz="quarter" idx="27"/>
          </p:nvPr>
        </p:nvSpPr>
        <p:spPr>
          <a:xfrm>
            <a:off x="9213563" y="2592000"/>
            <a:ext cx="26784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15">
            <a:extLst>
              <a:ext uri="{FF2B5EF4-FFF2-40B4-BE49-F238E27FC236}">
                <a16:creationId xmlns:a16="http://schemas.microsoft.com/office/drawing/2014/main" id="{54804556-2CA6-A3C1-67A1-CB3B7D4C84B0}"/>
              </a:ext>
            </a:extLst>
          </p:cNvPr>
          <p:cNvSpPr>
            <a:spLocks noGrp="1"/>
          </p:cNvSpPr>
          <p:nvPr>
            <p:ph type="body" sz="quarter" idx="23" hasCustomPrompt="1"/>
          </p:nvPr>
        </p:nvSpPr>
        <p:spPr>
          <a:xfrm>
            <a:off x="305999" y="1260000"/>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Tree>
    <p:extLst>
      <p:ext uri="{BB962C8B-B14F-4D97-AF65-F5344CB8AC3E}">
        <p14:creationId xmlns:p14="http://schemas.microsoft.com/office/powerpoint/2010/main" val="29199842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our columns no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2000"/>
            <a:ext cx="267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275187" y="12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275188" y="1692000"/>
            <a:ext cx="267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6244375" y="12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6244376" y="1692000"/>
            <a:ext cx="267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a:extLst>
              <a:ext uri="{FF2B5EF4-FFF2-40B4-BE49-F238E27FC236}">
                <a16:creationId xmlns:a16="http://schemas.microsoft.com/office/drawing/2014/main" id="{97754957-74D7-D0D5-848B-39C3E526E658}"/>
              </a:ext>
            </a:extLst>
          </p:cNvPr>
          <p:cNvSpPr>
            <a:spLocks noGrp="1"/>
          </p:cNvSpPr>
          <p:nvPr>
            <p:ph type="body" sz="quarter" idx="26" hasCustomPrompt="1"/>
          </p:nvPr>
        </p:nvSpPr>
        <p:spPr>
          <a:xfrm>
            <a:off x="9213562" y="1260000"/>
            <a:ext cx="267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Content Placeholder 10">
            <a:extLst>
              <a:ext uri="{FF2B5EF4-FFF2-40B4-BE49-F238E27FC236}">
                <a16:creationId xmlns:a16="http://schemas.microsoft.com/office/drawing/2014/main" id="{AE165B66-0E91-F9C6-89CF-10EFF86FB3F5}"/>
              </a:ext>
            </a:extLst>
          </p:cNvPr>
          <p:cNvSpPr>
            <a:spLocks noGrp="1"/>
          </p:cNvSpPr>
          <p:nvPr>
            <p:ph sz="quarter" idx="27"/>
          </p:nvPr>
        </p:nvSpPr>
        <p:spPr>
          <a:xfrm>
            <a:off x="9213563" y="1692000"/>
            <a:ext cx="2678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661127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1991F-3718-8448-0675-092878A5CA7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5ADBAFB1-EC08-DFF0-0E3C-E581CEA34D9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37809E4-8B49-BFC9-B2E3-764C3CAE9A52}"/>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EA599B82-FC53-E52D-11E6-576CBA45918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F62F6C93-9039-61F9-A223-35A55C82FD38}"/>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15">
            <a:extLst>
              <a:ext uri="{FF2B5EF4-FFF2-40B4-BE49-F238E27FC236}">
                <a16:creationId xmlns:a16="http://schemas.microsoft.com/office/drawing/2014/main" id="{E4CF0ECA-EE5C-4248-6024-E2419A195DD1}"/>
              </a:ext>
            </a:extLst>
          </p:cNvPr>
          <p:cNvSpPr>
            <a:spLocks noGrp="1"/>
          </p:cNvSpPr>
          <p:nvPr>
            <p:ph type="body" sz="quarter" idx="23" hasCustomPrompt="1"/>
          </p:nvPr>
        </p:nvSpPr>
        <p:spPr>
          <a:xfrm>
            <a:off x="305999" y="1260000"/>
            <a:ext cx="56484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8" name="Text Placeholder 8">
            <a:extLst>
              <a:ext uri="{FF2B5EF4-FFF2-40B4-BE49-F238E27FC236}">
                <a16:creationId xmlns:a16="http://schemas.microsoft.com/office/drawing/2014/main" id="{4EBE3D16-79BC-145D-104A-8871C7542EF4}"/>
              </a:ext>
            </a:extLst>
          </p:cNvPr>
          <p:cNvSpPr>
            <a:spLocks noGrp="1"/>
          </p:cNvSpPr>
          <p:nvPr>
            <p:ph type="body" sz="quarter" idx="14" hasCustomPrompt="1"/>
          </p:nvPr>
        </p:nvSpPr>
        <p:spPr>
          <a:xfrm>
            <a:off x="305998" y="2160000"/>
            <a:ext cx="5648399"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9" name="Content Placeholder 10">
            <a:extLst>
              <a:ext uri="{FF2B5EF4-FFF2-40B4-BE49-F238E27FC236}">
                <a16:creationId xmlns:a16="http://schemas.microsoft.com/office/drawing/2014/main" id="{635868A0-C8FD-A3D7-C412-F83A19CD08B3}"/>
              </a:ext>
            </a:extLst>
          </p:cNvPr>
          <p:cNvSpPr>
            <a:spLocks noGrp="1"/>
          </p:cNvSpPr>
          <p:nvPr>
            <p:ph sz="quarter" idx="15"/>
          </p:nvPr>
        </p:nvSpPr>
        <p:spPr>
          <a:xfrm>
            <a:off x="305999" y="2592000"/>
            <a:ext cx="5648399"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Picture Placeholder 10">
            <a:extLst>
              <a:ext uri="{FF2B5EF4-FFF2-40B4-BE49-F238E27FC236}">
                <a16:creationId xmlns:a16="http://schemas.microsoft.com/office/drawing/2014/main" id="{AF889219-A9F0-B3B8-3D29-8F315E414812}"/>
              </a:ext>
            </a:extLst>
          </p:cNvPr>
          <p:cNvSpPr>
            <a:spLocks noGrp="1"/>
          </p:cNvSpPr>
          <p:nvPr>
            <p:ph type="pic" sz="quarter" idx="24"/>
          </p:nvPr>
        </p:nvSpPr>
        <p:spPr>
          <a:xfrm>
            <a:off x="6242400" y="1260000"/>
            <a:ext cx="5648400" cy="4689950"/>
          </a:xfrm>
          <a:solidFill>
            <a:schemeClr val="bg1">
              <a:lumMod val="95000"/>
            </a:schemeClr>
          </a:solidFill>
        </p:spPr>
        <p:txBody>
          <a:bodyPr anchor="ctr"/>
          <a:lstStyle>
            <a:lvl1pPr marL="0" indent="0" algn="ctr">
              <a:buNone/>
              <a:defRPr/>
            </a:lvl1pPr>
          </a:lstStyle>
          <a:p>
            <a:r>
              <a:rPr lang="en-US"/>
              <a:t>Click icon to add picture</a:t>
            </a:r>
            <a:endParaRPr lang="en-GB"/>
          </a:p>
        </p:txBody>
      </p:sp>
    </p:spTree>
    <p:extLst>
      <p:ext uri="{BB962C8B-B14F-4D97-AF65-F5344CB8AC3E}">
        <p14:creationId xmlns:p14="http://schemas.microsoft.com/office/powerpoint/2010/main" val="3529038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ey facts with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1991F-3718-8448-0675-092878A5CA7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5ADBAFB1-EC08-DFF0-0E3C-E581CEA34D9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37809E4-8B49-BFC9-B2E3-764C3CAE9A52}"/>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EA599B82-FC53-E52D-11E6-576CBA45918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F62F6C93-9039-61F9-A223-35A55C82FD38}"/>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15">
            <a:extLst>
              <a:ext uri="{FF2B5EF4-FFF2-40B4-BE49-F238E27FC236}">
                <a16:creationId xmlns:a16="http://schemas.microsoft.com/office/drawing/2014/main" id="{E4CF0ECA-EE5C-4248-6024-E2419A195DD1}"/>
              </a:ext>
            </a:extLst>
          </p:cNvPr>
          <p:cNvSpPr>
            <a:spLocks noGrp="1"/>
          </p:cNvSpPr>
          <p:nvPr>
            <p:ph type="body" sz="quarter" idx="23" hasCustomPrompt="1"/>
          </p:nvPr>
        </p:nvSpPr>
        <p:spPr>
          <a:xfrm>
            <a:off x="305999" y="1260000"/>
            <a:ext cx="56484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8" name="Text Placeholder 8">
            <a:extLst>
              <a:ext uri="{FF2B5EF4-FFF2-40B4-BE49-F238E27FC236}">
                <a16:creationId xmlns:a16="http://schemas.microsoft.com/office/drawing/2014/main" id="{4EBE3D16-79BC-145D-104A-8871C7542EF4}"/>
              </a:ext>
            </a:extLst>
          </p:cNvPr>
          <p:cNvSpPr>
            <a:spLocks noGrp="1"/>
          </p:cNvSpPr>
          <p:nvPr>
            <p:ph type="body" sz="quarter" idx="14" hasCustomPrompt="1"/>
          </p:nvPr>
        </p:nvSpPr>
        <p:spPr>
          <a:xfrm>
            <a:off x="305998" y="2160000"/>
            <a:ext cx="5648399"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Picture Placeholder 10">
            <a:extLst>
              <a:ext uri="{FF2B5EF4-FFF2-40B4-BE49-F238E27FC236}">
                <a16:creationId xmlns:a16="http://schemas.microsoft.com/office/drawing/2014/main" id="{AF889219-A9F0-B3B8-3D29-8F315E414812}"/>
              </a:ext>
            </a:extLst>
          </p:cNvPr>
          <p:cNvSpPr>
            <a:spLocks noGrp="1"/>
          </p:cNvSpPr>
          <p:nvPr>
            <p:ph type="pic" sz="quarter" idx="24"/>
          </p:nvPr>
        </p:nvSpPr>
        <p:spPr>
          <a:xfrm>
            <a:off x="6242400" y="304800"/>
            <a:ext cx="5648400" cy="564515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2" name="Text Placeholder 11">
            <a:extLst>
              <a:ext uri="{FF2B5EF4-FFF2-40B4-BE49-F238E27FC236}">
                <a16:creationId xmlns:a16="http://schemas.microsoft.com/office/drawing/2014/main" id="{E2439DE8-BAC6-1132-9C68-89C2D648A13A}"/>
              </a:ext>
            </a:extLst>
          </p:cNvPr>
          <p:cNvSpPr>
            <a:spLocks noGrp="1"/>
          </p:cNvSpPr>
          <p:nvPr>
            <p:ph type="body" sz="quarter" idx="25" hasCustomPrompt="1"/>
          </p:nvPr>
        </p:nvSpPr>
        <p:spPr>
          <a:xfrm>
            <a:off x="306000" y="2592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14" name="Text Placeholder 13">
            <a:extLst>
              <a:ext uri="{FF2B5EF4-FFF2-40B4-BE49-F238E27FC236}">
                <a16:creationId xmlns:a16="http://schemas.microsoft.com/office/drawing/2014/main" id="{B883744B-F36D-8700-9654-01B67F49DCB9}"/>
              </a:ext>
            </a:extLst>
          </p:cNvPr>
          <p:cNvSpPr>
            <a:spLocks noGrp="1"/>
          </p:cNvSpPr>
          <p:nvPr>
            <p:ph type="body" sz="quarter" idx="26"/>
          </p:nvPr>
        </p:nvSpPr>
        <p:spPr>
          <a:xfrm>
            <a:off x="306000" y="3294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51514F61-BD65-F287-0158-FE1E635CA310}"/>
              </a:ext>
            </a:extLst>
          </p:cNvPr>
          <p:cNvSpPr>
            <a:spLocks noGrp="1"/>
          </p:cNvSpPr>
          <p:nvPr>
            <p:ph type="body" sz="quarter" idx="27" hasCustomPrompt="1"/>
          </p:nvPr>
        </p:nvSpPr>
        <p:spPr>
          <a:xfrm>
            <a:off x="3272397" y="2592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17" name="Text Placeholder 13">
            <a:extLst>
              <a:ext uri="{FF2B5EF4-FFF2-40B4-BE49-F238E27FC236}">
                <a16:creationId xmlns:a16="http://schemas.microsoft.com/office/drawing/2014/main" id="{B9D29752-2CDB-6A63-C2F8-9A45E5BA0A9D}"/>
              </a:ext>
            </a:extLst>
          </p:cNvPr>
          <p:cNvSpPr>
            <a:spLocks noGrp="1"/>
          </p:cNvSpPr>
          <p:nvPr>
            <p:ph type="body" sz="quarter" idx="28"/>
          </p:nvPr>
        </p:nvSpPr>
        <p:spPr>
          <a:xfrm>
            <a:off x="3272397" y="3294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18" name="Text Placeholder 8">
            <a:extLst>
              <a:ext uri="{FF2B5EF4-FFF2-40B4-BE49-F238E27FC236}">
                <a16:creationId xmlns:a16="http://schemas.microsoft.com/office/drawing/2014/main" id="{E4A55E5F-94F9-02B6-D5BF-BB64FCC807DB}"/>
              </a:ext>
            </a:extLst>
          </p:cNvPr>
          <p:cNvSpPr>
            <a:spLocks noGrp="1"/>
          </p:cNvSpPr>
          <p:nvPr>
            <p:ph type="body" sz="quarter" idx="29" hasCustomPrompt="1"/>
          </p:nvPr>
        </p:nvSpPr>
        <p:spPr>
          <a:xfrm>
            <a:off x="305998" y="4068000"/>
            <a:ext cx="5648399"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9" name="Text Placeholder 11">
            <a:extLst>
              <a:ext uri="{FF2B5EF4-FFF2-40B4-BE49-F238E27FC236}">
                <a16:creationId xmlns:a16="http://schemas.microsoft.com/office/drawing/2014/main" id="{0BE7F8DB-0BE1-7B02-DE2F-3FD6C246656E}"/>
              </a:ext>
            </a:extLst>
          </p:cNvPr>
          <p:cNvSpPr>
            <a:spLocks noGrp="1"/>
          </p:cNvSpPr>
          <p:nvPr>
            <p:ph type="body" sz="quarter" idx="30" hasCustomPrompt="1"/>
          </p:nvPr>
        </p:nvSpPr>
        <p:spPr>
          <a:xfrm>
            <a:off x="306000" y="4500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20" name="Text Placeholder 13">
            <a:extLst>
              <a:ext uri="{FF2B5EF4-FFF2-40B4-BE49-F238E27FC236}">
                <a16:creationId xmlns:a16="http://schemas.microsoft.com/office/drawing/2014/main" id="{D19DCBF7-FA68-3F27-5043-B2A09AA01ED5}"/>
              </a:ext>
            </a:extLst>
          </p:cNvPr>
          <p:cNvSpPr>
            <a:spLocks noGrp="1"/>
          </p:cNvSpPr>
          <p:nvPr>
            <p:ph type="body" sz="quarter" idx="31"/>
          </p:nvPr>
        </p:nvSpPr>
        <p:spPr>
          <a:xfrm>
            <a:off x="306000" y="5202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21" name="Text Placeholder 11">
            <a:extLst>
              <a:ext uri="{FF2B5EF4-FFF2-40B4-BE49-F238E27FC236}">
                <a16:creationId xmlns:a16="http://schemas.microsoft.com/office/drawing/2014/main" id="{A0F35B88-6ACA-37E3-019C-B70CD5D6FF76}"/>
              </a:ext>
            </a:extLst>
          </p:cNvPr>
          <p:cNvSpPr>
            <a:spLocks noGrp="1"/>
          </p:cNvSpPr>
          <p:nvPr>
            <p:ph type="body" sz="quarter" idx="32" hasCustomPrompt="1"/>
          </p:nvPr>
        </p:nvSpPr>
        <p:spPr>
          <a:xfrm>
            <a:off x="3272397" y="4500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22" name="Text Placeholder 13">
            <a:extLst>
              <a:ext uri="{FF2B5EF4-FFF2-40B4-BE49-F238E27FC236}">
                <a16:creationId xmlns:a16="http://schemas.microsoft.com/office/drawing/2014/main" id="{F1908FB4-6C1F-E2A9-2C17-0800D5C45C5F}"/>
              </a:ext>
            </a:extLst>
          </p:cNvPr>
          <p:cNvSpPr>
            <a:spLocks noGrp="1"/>
          </p:cNvSpPr>
          <p:nvPr>
            <p:ph type="body" sz="quarter" idx="33"/>
          </p:nvPr>
        </p:nvSpPr>
        <p:spPr>
          <a:xfrm>
            <a:off x="3272397" y="5202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Tree>
    <p:extLst>
      <p:ext uri="{BB962C8B-B14F-4D97-AF65-F5344CB8AC3E}">
        <p14:creationId xmlns:p14="http://schemas.microsoft.com/office/powerpoint/2010/main" val="34245864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Key facts with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1991F-3718-8448-0675-092878A5CA7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5ADBAFB1-EC08-DFF0-0E3C-E581CEA34D9B}"/>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037809E4-8B49-BFC9-B2E3-764C3CAE9A52}"/>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EA599B82-FC53-E52D-11E6-576CBA45918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F62F6C93-9039-61F9-A223-35A55C82FD38}"/>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15">
            <a:extLst>
              <a:ext uri="{FF2B5EF4-FFF2-40B4-BE49-F238E27FC236}">
                <a16:creationId xmlns:a16="http://schemas.microsoft.com/office/drawing/2014/main" id="{E4CF0ECA-EE5C-4248-6024-E2419A195DD1}"/>
              </a:ext>
            </a:extLst>
          </p:cNvPr>
          <p:cNvSpPr>
            <a:spLocks noGrp="1"/>
          </p:cNvSpPr>
          <p:nvPr>
            <p:ph type="body" sz="quarter" idx="23" hasCustomPrompt="1"/>
          </p:nvPr>
        </p:nvSpPr>
        <p:spPr>
          <a:xfrm>
            <a:off x="305999" y="1260000"/>
            <a:ext cx="56484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8" name="Text Placeholder 8">
            <a:extLst>
              <a:ext uri="{FF2B5EF4-FFF2-40B4-BE49-F238E27FC236}">
                <a16:creationId xmlns:a16="http://schemas.microsoft.com/office/drawing/2014/main" id="{4EBE3D16-79BC-145D-104A-8871C7542EF4}"/>
              </a:ext>
            </a:extLst>
          </p:cNvPr>
          <p:cNvSpPr>
            <a:spLocks noGrp="1"/>
          </p:cNvSpPr>
          <p:nvPr>
            <p:ph type="body" sz="quarter" idx="14" hasCustomPrompt="1"/>
          </p:nvPr>
        </p:nvSpPr>
        <p:spPr>
          <a:xfrm>
            <a:off x="305998" y="2160000"/>
            <a:ext cx="5648399"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2" name="Text Placeholder 11">
            <a:extLst>
              <a:ext uri="{FF2B5EF4-FFF2-40B4-BE49-F238E27FC236}">
                <a16:creationId xmlns:a16="http://schemas.microsoft.com/office/drawing/2014/main" id="{E2439DE8-BAC6-1132-9C68-89C2D648A13A}"/>
              </a:ext>
            </a:extLst>
          </p:cNvPr>
          <p:cNvSpPr>
            <a:spLocks noGrp="1"/>
          </p:cNvSpPr>
          <p:nvPr>
            <p:ph type="body" sz="quarter" idx="25" hasCustomPrompt="1"/>
          </p:nvPr>
        </p:nvSpPr>
        <p:spPr>
          <a:xfrm>
            <a:off x="306000" y="2592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14" name="Text Placeholder 13">
            <a:extLst>
              <a:ext uri="{FF2B5EF4-FFF2-40B4-BE49-F238E27FC236}">
                <a16:creationId xmlns:a16="http://schemas.microsoft.com/office/drawing/2014/main" id="{B883744B-F36D-8700-9654-01B67F49DCB9}"/>
              </a:ext>
            </a:extLst>
          </p:cNvPr>
          <p:cNvSpPr>
            <a:spLocks noGrp="1"/>
          </p:cNvSpPr>
          <p:nvPr>
            <p:ph type="body" sz="quarter" idx="26"/>
          </p:nvPr>
        </p:nvSpPr>
        <p:spPr>
          <a:xfrm>
            <a:off x="306000" y="3294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51514F61-BD65-F287-0158-FE1E635CA310}"/>
              </a:ext>
            </a:extLst>
          </p:cNvPr>
          <p:cNvSpPr>
            <a:spLocks noGrp="1"/>
          </p:cNvSpPr>
          <p:nvPr>
            <p:ph type="body" sz="quarter" idx="27" hasCustomPrompt="1"/>
          </p:nvPr>
        </p:nvSpPr>
        <p:spPr>
          <a:xfrm>
            <a:off x="3272397" y="2592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17" name="Text Placeholder 13">
            <a:extLst>
              <a:ext uri="{FF2B5EF4-FFF2-40B4-BE49-F238E27FC236}">
                <a16:creationId xmlns:a16="http://schemas.microsoft.com/office/drawing/2014/main" id="{B9D29752-2CDB-6A63-C2F8-9A45E5BA0A9D}"/>
              </a:ext>
            </a:extLst>
          </p:cNvPr>
          <p:cNvSpPr>
            <a:spLocks noGrp="1"/>
          </p:cNvSpPr>
          <p:nvPr>
            <p:ph type="body" sz="quarter" idx="28"/>
          </p:nvPr>
        </p:nvSpPr>
        <p:spPr>
          <a:xfrm>
            <a:off x="3272397" y="3294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18" name="Text Placeholder 8">
            <a:extLst>
              <a:ext uri="{FF2B5EF4-FFF2-40B4-BE49-F238E27FC236}">
                <a16:creationId xmlns:a16="http://schemas.microsoft.com/office/drawing/2014/main" id="{E4A55E5F-94F9-02B6-D5BF-BB64FCC807DB}"/>
              </a:ext>
            </a:extLst>
          </p:cNvPr>
          <p:cNvSpPr>
            <a:spLocks noGrp="1"/>
          </p:cNvSpPr>
          <p:nvPr>
            <p:ph type="body" sz="quarter" idx="29" hasCustomPrompt="1"/>
          </p:nvPr>
        </p:nvSpPr>
        <p:spPr>
          <a:xfrm>
            <a:off x="305998" y="4068000"/>
            <a:ext cx="5648399"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9" name="Text Placeholder 11">
            <a:extLst>
              <a:ext uri="{FF2B5EF4-FFF2-40B4-BE49-F238E27FC236}">
                <a16:creationId xmlns:a16="http://schemas.microsoft.com/office/drawing/2014/main" id="{0BE7F8DB-0BE1-7B02-DE2F-3FD6C246656E}"/>
              </a:ext>
            </a:extLst>
          </p:cNvPr>
          <p:cNvSpPr>
            <a:spLocks noGrp="1"/>
          </p:cNvSpPr>
          <p:nvPr>
            <p:ph type="body" sz="quarter" idx="30" hasCustomPrompt="1"/>
          </p:nvPr>
        </p:nvSpPr>
        <p:spPr>
          <a:xfrm>
            <a:off x="306000" y="4500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20" name="Text Placeholder 13">
            <a:extLst>
              <a:ext uri="{FF2B5EF4-FFF2-40B4-BE49-F238E27FC236}">
                <a16:creationId xmlns:a16="http://schemas.microsoft.com/office/drawing/2014/main" id="{D19DCBF7-FA68-3F27-5043-B2A09AA01ED5}"/>
              </a:ext>
            </a:extLst>
          </p:cNvPr>
          <p:cNvSpPr>
            <a:spLocks noGrp="1"/>
          </p:cNvSpPr>
          <p:nvPr>
            <p:ph type="body" sz="quarter" idx="31"/>
          </p:nvPr>
        </p:nvSpPr>
        <p:spPr>
          <a:xfrm>
            <a:off x="306000" y="5202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21" name="Text Placeholder 11">
            <a:extLst>
              <a:ext uri="{FF2B5EF4-FFF2-40B4-BE49-F238E27FC236}">
                <a16:creationId xmlns:a16="http://schemas.microsoft.com/office/drawing/2014/main" id="{A0F35B88-6ACA-37E3-019C-B70CD5D6FF76}"/>
              </a:ext>
            </a:extLst>
          </p:cNvPr>
          <p:cNvSpPr>
            <a:spLocks noGrp="1"/>
          </p:cNvSpPr>
          <p:nvPr>
            <p:ph type="body" sz="quarter" idx="32" hasCustomPrompt="1"/>
          </p:nvPr>
        </p:nvSpPr>
        <p:spPr>
          <a:xfrm>
            <a:off x="3272397" y="4500000"/>
            <a:ext cx="2682000" cy="702000"/>
          </a:xfrm>
        </p:spPr>
        <p:txBody>
          <a:bodyPr/>
          <a:lstStyle>
            <a:lvl1pPr marL="0" indent="0">
              <a:buNone/>
              <a:defRPr sz="4800" b="1"/>
            </a:lvl1pPr>
            <a:lvl2pPr marL="176213" indent="0">
              <a:buNone/>
              <a:defRPr sz="4800" b="1"/>
            </a:lvl2pPr>
            <a:lvl3pPr marL="357188" indent="0">
              <a:buNone/>
              <a:defRPr sz="4800" b="1"/>
            </a:lvl3pPr>
            <a:lvl4pPr marL="534988" indent="0">
              <a:buNone/>
              <a:defRPr sz="4800" b="1"/>
            </a:lvl4pPr>
            <a:lvl5pPr marL="715963" indent="0">
              <a:buNone/>
              <a:defRPr sz="4800" b="1"/>
            </a:lvl5pPr>
          </a:lstStyle>
          <a:p>
            <a:pPr lvl="0"/>
            <a:r>
              <a:rPr lang="en-US" dirty="0"/>
              <a:t>XX%</a:t>
            </a:r>
            <a:endParaRPr lang="en-GB" dirty="0"/>
          </a:p>
        </p:txBody>
      </p:sp>
      <p:sp>
        <p:nvSpPr>
          <p:cNvPr id="22" name="Text Placeholder 13">
            <a:extLst>
              <a:ext uri="{FF2B5EF4-FFF2-40B4-BE49-F238E27FC236}">
                <a16:creationId xmlns:a16="http://schemas.microsoft.com/office/drawing/2014/main" id="{F1908FB4-6C1F-E2A9-2C17-0800D5C45C5F}"/>
              </a:ext>
            </a:extLst>
          </p:cNvPr>
          <p:cNvSpPr>
            <a:spLocks noGrp="1"/>
          </p:cNvSpPr>
          <p:nvPr>
            <p:ph type="body" sz="quarter" idx="33"/>
          </p:nvPr>
        </p:nvSpPr>
        <p:spPr>
          <a:xfrm>
            <a:off x="3272397" y="5202000"/>
            <a:ext cx="2682000" cy="702000"/>
          </a:xfrm>
        </p:spPr>
        <p:txBody>
          <a:bodyPr/>
          <a:lstStyle>
            <a:lvl1pPr marL="0" indent="0">
              <a:buNone/>
              <a:defRPr/>
            </a:lvl1pPr>
            <a:lvl2pPr marL="176213" indent="0">
              <a:buNone/>
              <a:defRPr/>
            </a:lvl2pPr>
            <a:lvl3pPr marL="357188" indent="0">
              <a:buNone/>
              <a:defRPr/>
            </a:lvl3pPr>
            <a:lvl4pPr marL="534988" indent="0">
              <a:buNone/>
              <a:defRPr/>
            </a:lvl4pPr>
            <a:lvl5pPr marL="715963" indent="0">
              <a:buNone/>
              <a:defRPr/>
            </a:lvl5pPr>
          </a:lstStyle>
          <a:p>
            <a:pPr lvl="0"/>
            <a:r>
              <a:rPr lang="en-US"/>
              <a:t>Click to edit Master text styles</a:t>
            </a:r>
          </a:p>
        </p:txBody>
      </p:sp>
      <p:sp>
        <p:nvSpPr>
          <p:cNvPr id="9" name="Espace réservé pour une image  29">
            <a:extLst>
              <a:ext uri="{FF2B5EF4-FFF2-40B4-BE49-F238E27FC236}">
                <a16:creationId xmlns:a16="http://schemas.microsoft.com/office/drawing/2014/main" id="{ED358CFF-706E-64A6-81F1-82F7B43F79A4}"/>
              </a:ext>
            </a:extLst>
          </p:cNvPr>
          <p:cNvSpPr>
            <a:spLocks noGrp="1" noChangeAspect="1"/>
          </p:cNvSpPr>
          <p:nvPr>
            <p:ph type="pic" sz="quarter" idx="21"/>
          </p:nvPr>
        </p:nvSpPr>
        <p:spPr>
          <a:xfrm>
            <a:off x="6387206" y="304800"/>
            <a:ext cx="5498794" cy="5645150"/>
          </a:xfrm>
          <a:prstGeom prst="parallelogram">
            <a:avLst>
              <a:gd name="adj" fmla="val 34601"/>
            </a:avLst>
          </a:prstGeom>
          <a:solidFill>
            <a:schemeClr val="bg1">
              <a:lumMod val="95000"/>
            </a:schemeClr>
          </a:solidFill>
          <a:ln>
            <a:noFill/>
          </a:ln>
          <a:effectLst/>
        </p:spPr>
        <p:txBody>
          <a:bodyPr anchor="ctr"/>
          <a:lstStyle>
            <a:lvl1pPr marL="0" indent="0" algn="ctr">
              <a:buNone/>
              <a:defRPr/>
            </a:lvl1pPr>
          </a:lstStyle>
          <a:p>
            <a:r>
              <a:rPr lang="en-US"/>
              <a:t>Click icon to add picture</a:t>
            </a:r>
            <a:endParaRPr lang="fr-CA" dirty="0"/>
          </a:p>
        </p:txBody>
      </p:sp>
    </p:spTree>
    <p:extLst>
      <p:ext uri="{BB962C8B-B14F-4D97-AF65-F5344CB8AC3E}">
        <p14:creationId xmlns:p14="http://schemas.microsoft.com/office/powerpoint/2010/main" val="2336214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variant - true blue">
    <p:bg>
      <p:bgPr>
        <a:solidFill>
          <a:schemeClr val="tx2"/>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9672C7E-019D-FBA3-7F09-750C25D0C1D5}"/>
              </a:ext>
            </a:extLst>
          </p:cNvPr>
          <p:cNvSpPr>
            <a:spLocks noGrp="1"/>
          </p:cNvSpPr>
          <p:nvPr>
            <p:ph type="pic" sz="quarter" idx="13"/>
          </p:nvPr>
        </p:nvSpPr>
        <p:spPr>
          <a:xfrm>
            <a:off x="304800" y="304800"/>
            <a:ext cx="11588400" cy="54612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F7276053-E50C-CB63-D92A-41737B158C28}"/>
              </a:ext>
            </a:extLst>
          </p:cNvPr>
          <p:cNvSpPr>
            <a:spLocks noGrp="1"/>
          </p:cNvSpPr>
          <p:nvPr>
            <p:ph type="title"/>
          </p:nvPr>
        </p:nvSpPr>
        <p:spPr>
          <a:xfrm>
            <a:off x="630000" y="4410000"/>
            <a:ext cx="9000000" cy="360000"/>
          </a:xfrm>
        </p:spPr>
        <p:txBody>
          <a:bodyPr anchor="b"/>
          <a:lstStyle>
            <a:lvl1pPr>
              <a:defRPr>
                <a:solidFill>
                  <a:schemeClr val="bg1"/>
                </a:solidFill>
              </a:defRPr>
            </a:lvl1pPr>
          </a:lstStyle>
          <a:p>
            <a:r>
              <a:rPr lang="en-US"/>
              <a:t>Click to edit Master title style</a:t>
            </a:r>
            <a:endParaRPr lang="en-GB" dirty="0"/>
          </a:p>
        </p:txBody>
      </p:sp>
      <p:sp>
        <p:nvSpPr>
          <p:cNvPr id="9" name="Subtitle 2">
            <a:extLst>
              <a:ext uri="{FF2B5EF4-FFF2-40B4-BE49-F238E27FC236}">
                <a16:creationId xmlns:a16="http://schemas.microsoft.com/office/drawing/2014/main" id="{D3FFB69B-3E28-CA70-1686-15A872805004}"/>
              </a:ext>
            </a:extLst>
          </p:cNvPr>
          <p:cNvSpPr>
            <a:spLocks noGrp="1"/>
          </p:cNvSpPr>
          <p:nvPr>
            <p:ph type="subTitle" idx="1" hasCustomPrompt="1"/>
          </p:nvPr>
        </p:nvSpPr>
        <p:spPr>
          <a:xfrm>
            <a:off x="630000" y="4789050"/>
            <a:ext cx="9000000" cy="360000"/>
          </a:xfrm>
        </p:spPr>
        <p:txBody>
          <a:bodyPr/>
          <a:lstStyle>
            <a:lvl1pPr marL="0" indent="0" algn="l">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0" name="Text Placeholder 10">
            <a:extLst>
              <a:ext uri="{FF2B5EF4-FFF2-40B4-BE49-F238E27FC236}">
                <a16:creationId xmlns:a16="http://schemas.microsoft.com/office/drawing/2014/main" id="{7D72957C-E4A1-D746-E9BB-011A50F22C01}"/>
              </a:ext>
            </a:extLst>
          </p:cNvPr>
          <p:cNvSpPr>
            <a:spLocks noGrp="1"/>
          </p:cNvSpPr>
          <p:nvPr>
            <p:ph type="body" sz="quarter" idx="11" hasCustomPrompt="1"/>
          </p:nvPr>
        </p:nvSpPr>
        <p:spPr>
          <a:xfrm>
            <a:off x="630000" y="5277525"/>
            <a:ext cx="9000000" cy="360000"/>
          </a:xfrm>
        </p:spPr>
        <p:txBody>
          <a:bodyPr/>
          <a:lstStyle>
            <a:lvl1pPr marL="0" indent="0">
              <a:buNone/>
              <a:defRPr sz="2000">
                <a:solidFill>
                  <a:schemeClr val="bg1"/>
                </a:solidFill>
              </a:defRPr>
            </a:lvl1pPr>
          </a:lstStyle>
          <a:p>
            <a:pPr lvl="0"/>
            <a:r>
              <a:rPr lang="en-US" dirty="0"/>
              <a:t>Name, Date, Year</a:t>
            </a:r>
            <a:endParaRPr lang="en-GB" dirty="0"/>
          </a:p>
        </p:txBody>
      </p:sp>
      <p:sp>
        <p:nvSpPr>
          <p:cNvPr id="3" name="TextBox 2">
            <a:extLst>
              <a:ext uri="{FF2B5EF4-FFF2-40B4-BE49-F238E27FC236}">
                <a16:creationId xmlns:a16="http://schemas.microsoft.com/office/drawing/2014/main" id="{4924260D-B98A-A7AC-8629-E5E4D4C12FBE}"/>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4" name="Gruppieren 4">
            <a:extLst>
              <a:ext uri="{FF2B5EF4-FFF2-40B4-BE49-F238E27FC236}">
                <a16:creationId xmlns:a16="http://schemas.microsoft.com/office/drawing/2014/main" id="{1AF32F02-02F7-7E2F-5EB2-8AB49F02BAA2}"/>
              </a:ext>
            </a:extLst>
          </p:cNvPr>
          <p:cNvGrpSpPr>
            <a:grpSpLocks noChangeAspect="1"/>
          </p:cNvGrpSpPr>
          <p:nvPr userDrawn="1"/>
        </p:nvGrpSpPr>
        <p:grpSpPr>
          <a:xfrm>
            <a:off x="10811963" y="6165234"/>
            <a:ext cx="1080000" cy="453765"/>
            <a:chOff x="1721984" y="2257682"/>
            <a:chExt cx="7247953" cy="3045250"/>
          </a:xfrm>
        </p:grpSpPr>
        <p:sp>
          <p:nvSpPr>
            <p:cNvPr id="6" name="Freihandform: Form 5">
              <a:extLst>
                <a:ext uri="{FF2B5EF4-FFF2-40B4-BE49-F238E27FC236}">
                  <a16:creationId xmlns:a16="http://schemas.microsoft.com/office/drawing/2014/main" id="{A82DF783-91BE-0B1F-594A-9BDE3AF2DF72}"/>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8" name="Freihandform: Form 7">
              <a:extLst>
                <a:ext uri="{FF2B5EF4-FFF2-40B4-BE49-F238E27FC236}">
                  <a16:creationId xmlns:a16="http://schemas.microsoft.com/office/drawing/2014/main" id="{1AE181C6-DF38-3B6A-29DC-0514335710F2}"/>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1" name="Freihandform: Form 9">
              <a:extLst>
                <a:ext uri="{FF2B5EF4-FFF2-40B4-BE49-F238E27FC236}">
                  <a16:creationId xmlns:a16="http://schemas.microsoft.com/office/drawing/2014/main" id="{E556F98D-CF46-F45C-E725-39D4E969D18D}"/>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2" name="Freihandform: Form 11">
              <a:extLst>
                <a:ext uri="{FF2B5EF4-FFF2-40B4-BE49-F238E27FC236}">
                  <a16:creationId xmlns:a16="http://schemas.microsoft.com/office/drawing/2014/main" id="{DCF7744F-4013-AE3D-AB78-30AC2E721431}"/>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3" name="Freihandform: Form 12">
              <a:extLst>
                <a:ext uri="{FF2B5EF4-FFF2-40B4-BE49-F238E27FC236}">
                  <a16:creationId xmlns:a16="http://schemas.microsoft.com/office/drawing/2014/main" id="{6A8A9A34-FDAA-EC87-ACBD-70DC545FFE68}"/>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4" name="Freihandform: Form 13">
              <a:extLst>
                <a:ext uri="{FF2B5EF4-FFF2-40B4-BE49-F238E27FC236}">
                  <a16:creationId xmlns:a16="http://schemas.microsoft.com/office/drawing/2014/main" id="{F21FE68C-6E55-1882-29D0-5AD972D282CF}"/>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5" name="Freihandform: Form 14">
              <a:extLst>
                <a:ext uri="{FF2B5EF4-FFF2-40B4-BE49-F238E27FC236}">
                  <a16:creationId xmlns:a16="http://schemas.microsoft.com/office/drawing/2014/main" id="{6AF80BBB-B267-E2A9-3663-7BD9FF7A9BAE}"/>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6" name="Freihandform: Form 15">
              <a:extLst>
                <a:ext uri="{FF2B5EF4-FFF2-40B4-BE49-F238E27FC236}">
                  <a16:creationId xmlns:a16="http://schemas.microsoft.com/office/drawing/2014/main" id="{F1986D68-2438-502E-D769-1DE90DD71CE3}"/>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7" name="Freihandform: Form 16">
              <a:extLst>
                <a:ext uri="{FF2B5EF4-FFF2-40B4-BE49-F238E27FC236}">
                  <a16:creationId xmlns:a16="http://schemas.microsoft.com/office/drawing/2014/main" id="{72F092E1-B34B-E0A7-83B2-6614DDCDA1D6}"/>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18" name="Freihandform: Form 17">
              <a:extLst>
                <a:ext uri="{FF2B5EF4-FFF2-40B4-BE49-F238E27FC236}">
                  <a16:creationId xmlns:a16="http://schemas.microsoft.com/office/drawing/2014/main" id="{FE398BD6-EEC5-437E-E55B-C14762FB717A}"/>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19" name="Freihandform: Form 18">
              <a:extLst>
                <a:ext uri="{FF2B5EF4-FFF2-40B4-BE49-F238E27FC236}">
                  <a16:creationId xmlns:a16="http://schemas.microsoft.com/office/drawing/2014/main" id="{31917980-0094-58C0-0C63-F1A3B14E61A7}"/>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0" name="Freihandform: Form 19">
              <a:extLst>
                <a:ext uri="{FF2B5EF4-FFF2-40B4-BE49-F238E27FC236}">
                  <a16:creationId xmlns:a16="http://schemas.microsoft.com/office/drawing/2014/main" id="{03E446E7-776A-D674-727D-F1DC674B357D}"/>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33031000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x blocks with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21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2592000"/>
            <a:ext cx="36684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264781" y="21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264782" y="2592000"/>
            <a:ext cx="36684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223563" y="21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223564" y="2592000"/>
            <a:ext cx="36684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15">
            <a:extLst>
              <a:ext uri="{FF2B5EF4-FFF2-40B4-BE49-F238E27FC236}">
                <a16:creationId xmlns:a16="http://schemas.microsoft.com/office/drawing/2014/main" id="{C37BD24B-0050-8906-E9F3-CBBB1D82894E}"/>
              </a:ext>
            </a:extLst>
          </p:cNvPr>
          <p:cNvSpPr>
            <a:spLocks noGrp="1"/>
          </p:cNvSpPr>
          <p:nvPr>
            <p:ph type="body" sz="quarter" idx="23" hasCustomPrompt="1"/>
          </p:nvPr>
        </p:nvSpPr>
        <p:spPr>
          <a:xfrm>
            <a:off x="305999" y="1260000"/>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8" name="Text Placeholder 8">
            <a:extLst>
              <a:ext uri="{FF2B5EF4-FFF2-40B4-BE49-F238E27FC236}">
                <a16:creationId xmlns:a16="http://schemas.microsoft.com/office/drawing/2014/main" id="{0F9EC305-D440-2893-E906-ADC1D8E23E03}"/>
              </a:ext>
            </a:extLst>
          </p:cNvPr>
          <p:cNvSpPr>
            <a:spLocks noGrp="1"/>
          </p:cNvSpPr>
          <p:nvPr>
            <p:ph type="body" sz="quarter" idx="24" hasCustomPrompt="1"/>
          </p:nvPr>
        </p:nvSpPr>
        <p:spPr>
          <a:xfrm>
            <a:off x="305999" y="414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5" name="Content Placeholder 10">
            <a:extLst>
              <a:ext uri="{FF2B5EF4-FFF2-40B4-BE49-F238E27FC236}">
                <a16:creationId xmlns:a16="http://schemas.microsoft.com/office/drawing/2014/main" id="{6CD011D2-5F4B-4DEF-F30B-8FC238AC94FA}"/>
              </a:ext>
            </a:extLst>
          </p:cNvPr>
          <p:cNvSpPr>
            <a:spLocks noGrp="1"/>
          </p:cNvSpPr>
          <p:nvPr>
            <p:ph sz="quarter" idx="25"/>
          </p:nvPr>
        </p:nvSpPr>
        <p:spPr>
          <a:xfrm>
            <a:off x="306000" y="4572000"/>
            <a:ext cx="36684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8">
            <a:extLst>
              <a:ext uri="{FF2B5EF4-FFF2-40B4-BE49-F238E27FC236}">
                <a16:creationId xmlns:a16="http://schemas.microsoft.com/office/drawing/2014/main" id="{981CE925-E43A-C6B5-7D72-760559783A2D}"/>
              </a:ext>
            </a:extLst>
          </p:cNvPr>
          <p:cNvSpPr>
            <a:spLocks noGrp="1"/>
          </p:cNvSpPr>
          <p:nvPr>
            <p:ph type="body" sz="quarter" idx="26" hasCustomPrompt="1"/>
          </p:nvPr>
        </p:nvSpPr>
        <p:spPr>
          <a:xfrm>
            <a:off x="4264781" y="414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7" name="Content Placeholder 10">
            <a:extLst>
              <a:ext uri="{FF2B5EF4-FFF2-40B4-BE49-F238E27FC236}">
                <a16:creationId xmlns:a16="http://schemas.microsoft.com/office/drawing/2014/main" id="{84984A5E-0770-D103-58A3-E1A2F46867D8}"/>
              </a:ext>
            </a:extLst>
          </p:cNvPr>
          <p:cNvSpPr>
            <a:spLocks noGrp="1"/>
          </p:cNvSpPr>
          <p:nvPr>
            <p:ph sz="quarter" idx="27"/>
          </p:nvPr>
        </p:nvSpPr>
        <p:spPr>
          <a:xfrm>
            <a:off x="4264782" y="4572000"/>
            <a:ext cx="36684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8">
            <a:extLst>
              <a:ext uri="{FF2B5EF4-FFF2-40B4-BE49-F238E27FC236}">
                <a16:creationId xmlns:a16="http://schemas.microsoft.com/office/drawing/2014/main" id="{E81A2E33-5F45-E755-BFA5-7E84A36AF197}"/>
              </a:ext>
            </a:extLst>
          </p:cNvPr>
          <p:cNvSpPr>
            <a:spLocks noGrp="1"/>
          </p:cNvSpPr>
          <p:nvPr>
            <p:ph type="body" sz="quarter" idx="28" hasCustomPrompt="1"/>
          </p:nvPr>
        </p:nvSpPr>
        <p:spPr>
          <a:xfrm>
            <a:off x="8223563" y="414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9" name="Content Placeholder 10">
            <a:extLst>
              <a:ext uri="{FF2B5EF4-FFF2-40B4-BE49-F238E27FC236}">
                <a16:creationId xmlns:a16="http://schemas.microsoft.com/office/drawing/2014/main" id="{33061B88-6B81-FDAF-ED9E-74D088634BC0}"/>
              </a:ext>
            </a:extLst>
          </p:cNvPr>
          <p:cNvSpPr>
            <a:spLocks noGrp="1"/>
          </p:cNvSpPr>
          <p:nvPr>
            <p:ph sz="quarter" idx="29"/>
          </p:nvPr>
        </p:nvSpPr>
        <p:spPr>
          <a:xfrm>
            <a:off x="8223564" y="4572000"/>
            <a:ext cx="36684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211375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x blocks no 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305999" y="12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306000" y="1692000"/>
            <a:ext cx="36684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264781" y="12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264782" y="1692000"/>
            <a:ext cx="36684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223563" y="1260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223564" y="1692000"/>
            <a:ext cx="36684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8">
            <a:extLst>
              <a:ext uri="{FF2B5EF4-FFF2-40B4-BE49-F238E27FC236}">
                <a16:creationId xmlns:a16="http://schemas.microsoft.com/office/drawing/2014/main" id="{0F9EC305-D440-2893-E906-ADC1D8E23E03}"/>
              </a:ext>
            </a:extLst>
          </p:cNvPr>
          <p:cNvSpPr>
            <a:spLocks noGrp="1"/>
          </p:cNvSpPr>
          <p:nvPr>
            <p:ph type="body" sz="quarter" idx="24" hasCustomPrompt="1"/>
          </p:nvPr>
        </p:nvSpPr>
        <p:spPr>
          <a:xfrm>
            <a:off x="305999" y="3672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5" name="Content Placeholder 10">
            <a:extLst>
              <a:ext uri="{FF2B5EF4-FFF2-40B4-BE49-F238E27FC236}">
                <a16:creationId xmlns:a16="http://schemas.microsoft.com/office/drawing/2014/main" id="{6CD011D2-5F4B-4DEF-F30B-8FC238AC94FA}"/>
              </a:ext>
            </a:extLst>
          </p:cNvPr>
          <p:cNvSpPr>
            <a:spLocks noGrp="1"/>
          </p:cNvSpPr>
          <p:nvPr>
            <p:ph sz="quarter" idx="25"/>
          </p:nvPr>
        </p:nvSpPr>
        <p:spPr>
          <a:xfrm>
            <a:off x="306000" y="4104000"/>
            <a:ext cx="36684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8">
            <a:extLst>
              <a:ext uri="{FF2B5EF4-FFF2-40B4-BE49-F238E27FC236}">
                <a16:creationId xmlns:a16="http://schemas.microsoft.com/office/drawing/2014/main" id="{981CE925-E43A-C6B5-7D72-760559783A2D}"/>
              </a:ext>
            </a:extLst>
          </p:cNvPr>
          <p:cNvSpPr>
            <a:spLocks noGrp="1"/>
          </p:cNvSpPr>
          <p:nvPr>
            <p:ph type="body" sz="quarter" idx="26" hasCustomPrompt="1"/>
          </p:nvPr>
        </p:nvSpPr>
        <p:spPr>
          <a:xfrm>
            <a:off x="4264781" y="3672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7" name="Content Placeholder 10">
            <a:extLst>
              <a:ext uri="{FF2B5EF4-FFF2-40B4-BE49-F238E27FC236}">
                <a16:creationId xmlns:a16="http://schemas.microsoft.com/office/drawing/2014/main" id="{84984A5E-0770-D103-58A3-E1A2F46867D8}"/>
              </a:ext>
            </a:extLst>
          </p:cNvPr>
          <p:cNvSpPr>
            <a:spLocks noGrp="1"/>
          </p:cNvSpPr>
          <p:nvPr>
            <p:ph sz="quarter" idx="27"/>
          </p:nvPr>
        </p:nvSpPr>
        <p:spPr>
          <a:xfrm>
            <a:off x="4264782" y="4104000"/>
            <a:ext cx="36684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8">
            <a:extLst>
              <a:ext uri="{FF2B5EF4-FFF2-40B4-BE49-F238E27FC236}">
                <a16:creationId xmlns:a16="http://schemas.microsoft.com/office/drawing/2014/main" id="{E81A2E33-5F45-E755-BFA5-7E84A36AF197}"/>
              </a:ext>
            </a:extLst>
          </p:cNvPr>
          <p:cNvSpPr>
            <a:spLocks noGrp="1"/>
          </p:cNvSpPr>
          <p:nvPr>
            <p:ph type="body" sz="quarter" idx="28" hasCustomPrompt="1"/>
          </p:nvPr>
        </p:nvSpPr>
        <p:spPr>
          <a:xfrm>
            <a:off x="8223563" y="3672000"/>
            <a:ext cx="366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9" name="Content Placeholder 10">
            <a:extLst>
              <a:ext uri="{FF2B5EF4-FFF2-40B4-BE49-F238E27FC236}">
                <a16:creationId xmlns:a16="http://schemas.microsoft.com/office/drawing/2014/main" id="{33061B88-6B81-FDAF-ED9E-74D088634BC0}"/>
              </a:ext>
            </a:extLst>
          </p:cNvPr>
          <p:cNvSpPr>
            <a:spLocks noGrp="1"/>
          </p:cNvSpPr>
          <p:nvPr>
            <p:ph sz="quarter" idx="29"/>
          </p:nvPr>
        </p:nvSpPr>
        <p:spPr>
          <a:xfrm>
            <a:off x="8223564" y="4104000"/>
            <a:ext cx="36684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803309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lumns with introduction and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909634" y="21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909635" y="2592000"/>
            <a:ext cx="30600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868416" y="21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868417" y="2592000"/>
            <a:ext cx="30600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827198" y="21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827199" y="2592000"/>
            <a:ext cx="3060000"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15">
            <a:extLst>
              <a:ext uri="{FF2B5EF4-FFF2-40B4-BE49-F238E27FC236}">
                <a16:creationId xmlns:a16="http://schemas.microsoft.com/office/drawing/2014/main" id="{C37BD24B-0050-8906-E9F3-CBBB1D82894E}"/>
              </a:ext>
            </a:extLst>
          </p:cNvPr>
          <p:cNvSpPr>
            <a:spLocks noGrp="1"/>
          </p:cNvSpPr>
          <p:nvPr>
            <p:ph type="body" sz="quarter" idx="23" hasCustomPrompt="1"/>
          </p:nvPr>
        </p:nvSpPr>
        <p:spPr>
          <a:xfrm>
            <a:off x="305999" y="1260000"/>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15" name="Picture Placeholder 14">
            <a:extLst>
              <a:ext uri="{FF2B5EF4-FFF2-40B4-BE49-F238E27FC236}">
                <a16:creationId xmlns:a16="http://schemas.microsoft.com/office/drawing/2014/main" id="{3D13B656-6467-C073-C26F-9B2F8CE5D052}"/>
              </a:ext>
            </a:extLst>
          </p:cNvPr>
          <p:cNvSpPr>
            <a:spLocks noGrp="1"/>
          </p:cNvSpPr>
          <p:nvPr>
            <p:ph type="pic" sz="quarter" idx="24"/>
          </p:nvPr>
        </p:nvSpPr>
        <p:spPr>
          <a:xfrm>
            <a:off x="304801" y="1990800"/>
            <a:ext cx="502962" cy="504000"/>
          </a:xfrm>
        </p:spPr>
        <p:txBody>
          <a:bodyPr anchor="ctr"/>
          <a:lstStyle>
            <a:lvl1pPr marL="0" indent="0" algn="ctr">
              <a:buNone/>
              <a:defRPr sz="800"/>
            </a:lvl1pPr>
          </a:lstStyle>
          <a:p>
            <a:r>
              <a:rPr lang="en-US"/>
              <a:t>Click icon to add picture</a:t>
            </a:r>
            <a:endParaRPr lang="en-GB" dirty="0"/>
          </a:p>
        </p:txBody>
      </p:sp>
      <p:sp>
        <p:nvSpPr>
          <p:cNvPr id="16" name="Picture Placeholder 14">
            <a:extLst>
              <a:ext uri="{FF2B5EF4-FFF2-40B4-BE49-F238E27FC236}">
                <a16:creationId xmlns:a16="http://schemas.microsoft.com/office/drawing/2014/main" id="{730BD01E-9314-90AA-551D-128BC858C47A}"/>
              </a:ext>
            </a:extLst>
          </p:cNvPr>
          <p:cNvSpPr>
            <a:spLocks noGrp="1"/>
          </p:cNvSpPr>
          <p:nvPr>
            <p:ph type="pic" sz="quarter" idx="25"/>
          </p:nvPr>
        </p:nvSpPr>
        <p:spPr>
          <a:xfrm>
            <a:off x="4263584" y="1990800"/>
            <a:ext cx="502962" cy="504000"/>
          </a:xfrm>
        </p:spPr>
        <p:txBody>
          <a:bodyPr anchor="ctr"/>
          <a:lstStyle>
            <a:lvl1pPr marL="0" indent="0" algn="ctr">
              <a:buNone/>
              <a:defRPr sz="800"/>
            </a:lvl1pPr>
          </a:lstStyle>
          <a:p>
            <a:r>
              <a:rPr lang="en-US"/>
              <a:t>Click icon to add picture</a:t>
            </a:r>
            <a:endParaRPr lang="en-GB"/>
          </a:p>
        </p:txBody>
      </p:sp>
      <p:sp>
        <p:nvSpPr>
          <p:cNvPr id="17" name="Picture Placeholder 14">
            <a:extLst>
              <a:ext uri="{FF2B5EF4-FFF2-40B4-BE49-F238E27FC236}">
                <a16:creationId xmlns:a16="http://schemas.microsoft.com/office/drawing/2014/main" id="{85CF624A-A380-99FE-C23C-D960C6B51AC7}"/>
              </a:ext>
            </a:extLst>
          </p:cNvPr>
          <p:cNvSpPr>
            <a:spLocks noGrp="1"/>
          </p:cNvSpPr>
          <p:nvPr>
            <p:ph type="pic" sz="quarter" idx="26"/>
          </p:nvPr>
        </p:nvSpPr>
        <p:spPr>
          <a:xfrm>
            <a:off x="8222367" y="1990800"/>
            <a:ext cx="502962" cy="504000"/>
          </a:xfrm>
        </p:spPr>
        <p:txBody>
          <a:bodyPr anchor="ctr"/>
          <a:lstStyle>
            <a:lvl1pPr marL="0" indent="0" algn="ctr">
              <a:buNone/>
              <a:defRPr sz="800"/>
            </a:lvl1pPr>
          </a:lstStyle>
          <a:p>
            <a:r>
              <a:rPr lang="en-US"/>
              <a:t>Click icon to add picture</a:t>
            </a:r>
            <a:endParaRPr lang="en-GB"/>
          </a:p>
        </p:txBody>
      </p:sp>
    </p:spTree>
    <p:extLst>
      <p:ext uri="{BB962C8B-B14F-4D97-AF65-F5344CB8AC3E}">
        <p14:creationId xmlns:p14="http://schemas.microsoft.com/office/powerpoint/2010/main" val="41917923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columns no introduction with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914398" y="12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914399" y="1692000"/>
            <a:ext cx="30600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873180" y="12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873181" y="1692000"/>
            <a:ext cx="30600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831962" y="12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831963" y="1692000"/>
            <a:ext cx="30600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14">
            <a:extLst>
              <a:ext uri="{FF2B5EF4-FFF2-40B4-BE49-F238E27FC236}">
                <a16:creationId xmlns:a16="http://schemas.microsoft.com/office/drawing/2014/main" id="{F0581416-50E1-E82F-8528-2CE457CD0CB0}"/>
              </a:ext>
            </a:extLst>
          </p:cNvPr>
          <p:cNvSpPr>
            <a:spLocks noGrp="1"/>
          </p:cNvSpPr>
          <p:nvPr>
            <p:ph type="pic" sz="quarter" idx="24"/>
          </p:nvPr>
        </p:nvSpPr>
        <p:spPr>
          <a:xfrm>
            <a:off x="304801" y="1090800"/>
            <a:ext cx="502962" cy="504000"/>
          </a:xfrm>
        </p:spPr>
        <p:txBody>
          <a:bodyPr anchor="ctr"/>
          <a:lstStyle>
            <a:lvl1pPr marL="0" indent="0" algn="ctr">
              <a:buNone/>
              <a:defRPr sz="800"/>
            </a:lvl1pPr>
          </a:lstStyle>
          <a:p>
            <a:r>
              <a:rPr lang="en-US"/>
              <a:t>Click icon to add picture</a:t>
            </a:r>
            <a:endParaRPr lang="en-GB"/>
          </a:p>
        </p:txBody>
      </p:sp>
      <p:sp>
        <p:nvSpPr>
          <p:cNvPr id="8" name="Picture Placeholder 14">
            <a:extLst>
              <a:ext uri="{FF2B5EF4-FFF2-40B4-BE49-F238E27FC236}">
                <a16:creationId xmlns:a16="http://schemas.microsoft.com/office/drawing/2014/main" id="{5E2DCBAF-B731-246B-C848-100C8423D66B}"/>
              </a:ext>
            </a:extLst>
          </p:cNvPr>
          <p:cNvSpPr>
            <a:spLocks noGrp="1"/>
          </p:cNvSpPr>
          <p:nvPr>
            <p:ph type="pic" sz="quarter" idx="25"/>
          </p:nvPr>
        </p:nvSpPr>
        <p:spPr>
          <a:xfrm>
            <a:off x="4263584" y="1090800"/>
            <a:ext cx="502962" cy="504000"/>
          </a:xfrm>
        </p:spPr>
        <p:txBody>
          <a:bodyPr anchor="ctr"/>
          <a:lstStyle>
            <a:lvl1pPr marL="0" indent="0" algn="ctr">
              <a:buNone/>
              <a:defRPr sz="800"/>
            </a:lvl1pPr>
          </a:lstStyle>
          <a:p>
            <a:r>
              <a:rPr lang="en-US"/>
              <a:t>Click icon to add picture</a:t>
            </a:r>
            <a:endParaRPr lang="en-GB"/>
          </a:p>
        </p:txBody>
      </p:sp>
      <p:sp>
        <p:nvSpPr>
          <p:cNvPr id="15" name="Picture Placeholder 14">
            <a:extLst>
              <a:ext uri="{FF2B5EF4-FFF2-40B4-BE49-F238E27FC236}">
                <a16:creationId xmlns:a16="http://schemas.microsoft.com/office/drawing/2014/main" id="{DA4814D1-B27E-08F8-FDF9-168771E12799}"/>
              </a:ext>
            </a:extLst>
          </p:cNvPr>
          <p:cNvSpPr>
            <a:spLocks noGrp="1"/>
          </p:cNvSpPr>
          <p:nvPr>
            <p:ph type="pic" sz="quarter" idx="26"/>
          </p:nvPr>
        </p:nvSpPr>
        <p:spPr>
          <a:xfrm>
            <a:off x="8222367" y="1090800"/>
            <a:ext cx="502962" cy="504000"/>
          </a:xfrm>
        </p:spPr>
        <p:txBody>
          <a:bodyPr anchor="ctr"/>
          <a:lstStyle>
            <a:lvl1pPr marL="0" indent="0" algn="ctr">
              <a:buNone/>
              <a:defRPr sz="800"/>
            </a:lvl1pPr>
          </a:lstStyle>
          <a:p>
            <a:r>
              <a:rPr lang="en-US"/>
              <a:t>Click icon to add picture</a:t>
            </a:r>
            <a:endParaRPr lang="en-GB"/>
          </a:p>
        </p:txBody>
      </p:sp>
    </p:spTree>
    <p:extLst>
      <p:ext uri="{BB962C8B-B14F-4D97-AF65-F5344CB8AC3E}">
        <p14:creationId xmlns:p14="http://schemas.microsoft.com/office/powerpoint/2010/main" val="24022156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lumns with introduction and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914396" y="2160000"/>
            <a:ext cx="2193332"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914397" y="2592000"/>
            <a:ext cx="2193332"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843831" y="2160000"/>
            <a:ext cx="2193332"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843832" y="2592000"/>
            <a:ext cx="2193332"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6768849" y="2160000"/>
            <a:ext cx="2193332"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6768850" y="2592000"/>
            <a:ext cx="2193332"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a:extLst>
              <a:ext uri="{FF2B5EF4-FFF2-40B4-BE49-F238E27FC236}">
                <a16:creationId xmlns:a16="http://schemas.microsoft.com/office/drawing/2014/main" id="{97754957-74D7-D0D5-848B-39C3E526E658}"/>
              </a:ext>
            </a:extLst>
          </p:cNvPr>
          <p:cNvSpPr>
            <a:spLocks noGrp="1"/>
          </p:cNvSpPr>
          <p:nvPr>
            <p:ph type="body" sz="quarter" idx="26" hasCustomPrompt="1"/>
          </p:nvPr>
        </p:nvSpPr>
        <p:spPr>
          <a:xfrm>
            <a:off x="9693866" y="2160000"/>
            <a:ext cx="2193332"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Content Placeholder 10">
            <a:extLst>
              <a:ext uri="{FF2B5EF4-FFF2-40B4-BE49-F238E27FC236}">
                <a16:creationId xmlns:a16="http://schemas.microsoft.com/office/drawing/2014/main" id="{AE165B66-0E91-F9C6-89CF-10EFF86FB3F5}"/>
              </a:ext>
            </a:extLst>
          </p:cNvPr>
          <p:cNvSpPr>
            <a:spLocks noGrp="1"/>
          </p:cNvSpPr>
          <p:nvPr>
            <p:ph sz="quarter" idx="27"/>
          </p:nvPr>
        </p:nvSpPr>
        <p:spPr>
          <a:xfrm>
            <a:off x="9693867" y="2592000"/>
            <a:ext cx="2193332" cy="33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15">
            <a:extLst>
              <a:ext uri="{FF2B5EF4-FFF2-40B4-BE49-F238E27FC236}">
                <a16:creationId xmlns:a16="http://schemas.microsoft.com/office/drawing/2014/main" id="{54804556-2CA6-A3C1-67A1-CB3B7D4C84B0}"/>
              </a:ext>
            </a:extLst>
          </p:cNvPr>
          <p:cNvSpPr>
            <a:spLocks noGrp="1"/>
          </p:cNvSpPr>
          <p:nvPr>
            <p:ph type="body" sz="quarter" idx="23" hasCustomPrompt="1"/>
          </p:nvPr>
        </p:nvSpPr>
        <p:spPr>
          <a:xfrm>
            <a:off x="305999" y="1260000"/>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15" name="Picture Placeholder 14">
            <a:extLst>
              <a:ext uri="{FF2B5EF4-FFF2-40B4-BE49-F238E27FC236}">
                <a16:creationId xmlns:a16="http://schemas.microsoft.com/office/drawing/2014/main" id="{386439A7-3822-1290-CAC9-BD96F35F8684}"/>
              </a:ext>
            </a:extLst>
          </p:cNvPr>
          <p:cNvSpPr>
            <a:spLocks noGrp="1"/>
          </p:cNvSpPr>
          <p:nvPr>
            <p:ph type="pic" sz="quarter" idx="24"/>
          </p:nvPr>
        </p:nvSpPr>
        <p:spPr>
          <a:xfrm>
            <a:off x="304800" y="1990800"/>
            <a:ext cx="502962" cy="504000"/>
          </a:xfrm>
        </p:spPr>
        <p:txBody>
          <a:bodyPr anchor="ctr"/>
          <a:lstStyle>
            <a:lvl1pPr marL="0" indent="0" algn="ctr">
              <a:buNone/>
              <a:defRPr sz="800"/>
            </a:lvl1pPr>
          </a:lstStyle>
          <a:p>
            <a:r>
              <a:rPr lang="en-US"/>
              <a:t>Click icon to add picture</a:t>
            </a:r>
            <a:endParaRPr lang="en-GB"/>
          </a:p>
        </p:txBody>
      </p:sp>
      <p:sp>
        <p:nvSpPr>
          <p:cNvPr id="16" name="Picture Placeholder 14">
            <a:extLst>
              <a:ext uri="{FF2B5EF4-FFF2-40B4-BE49-F238E27FC236}">
                <a16:creationId xmlns:a16="http://schemas.microsoft.com/office/drawing/2014/main" id="{8881FA82-625B-3A61-C9A7-4B9BB4F3F6E0}"/>
              </a:ext>
            </a:extLst>
          </p:cNvPr>
          <p:cNvSpPr>
            <a:spLocks noGrp="1"/>
          </p:cNvSpPr>
          <p:nvPr>
            <p:ph type="pic" sz="quarter" idx="25"/>
          </p:nvPr>
        </p:nvSpPr>
        <p:spPr>
          <a:xfrm>
            <a:off x="3231184" y="1990800"/>
            <a:ext cx="502962" cy="504000"/>
          </a:xfrm>
        </p:spPr>
        <p:txBody>
          <a:bodyPr anchor="ctr"/>
          <a:lstStyle>
            <a:lvl1pPr marL="0" indent="0" algn="ctr">
              <a:buNone/>
              <a:defRPr sz="800"/>
            </a:lvl1pPr>
          </a:lstStyle>
          <a:p>
            <a:r>
              <a:rPr lang="en-US"/>
              <a:t>Click icon to add picture</a:t>
            </a:r>
            <a:endParaRPr lang="en-GB"/>
          </a:p>
        </p:txBody>
      </p:sp>
      <p:sp>
        <p:nvSpPr>
          <p:cNvPr id="17" name="Picture Placeholder 14">
            <a:extLst>
              <a:ext uri="{FF2B5EF4-FFF2-40B4-BE49-F238E27FC236}">
                <a16:creationId xmlns:a16="http://schemas.microsoft.com/office/drawing/2014/main" id="{18288754-EC19-10D6-B558-74DB97EA1BE7}"/>
              </a:ext>
            </a:extLst>
          </p:cNvPr>
          <p:cNvSpPr>
            <a:spLocks noGrp="1"/>
          </p:cNvSpPr>
          <p:nvPr>
            <p:ph type="pic" sz="quarter" idx="28"/>
          </p:nvPr>
        </p:nvSpPr>
        <p:spPr>
          <a:xfrm>
            <a:off x="6157886" y="1990800"/>
            <a:ext cx="502962" cy="504000"/>
          </a:xfrm>
        </p:spPr>
        <p:txBody>
          <a:bodyPr anchor="ctr"/>
          <a:lstStyle>
            <a:lvl1pPr marL="0" indent="0" algn="ctr">
              <a:buNone/>
              <a:defRPr sz="800"/>
            </a:lvl1pPr>
          </a:lstStyle>
          <a:p>
            <a:r>
              <a:rPr lang="en-US"/>
              <a:t>Click icon to add picture</a:t>
            </a:r>
            <a:endParaRPr lang="en-GB"/>
          </a:p>
        </p:txBody>
      </p:sp>
      <p:sp>
        <p:nvSpPr>
          <p:cNvPr id="18" name="Picture Placeholder 14">
            <a:extLst>
              <a:ext uri="{FF2B5EF4-FFF2-40B4-BE49-F238E27FC236}">
                <a16:creationId xmlns:a16="http://schemas.microsoft.com/office/drawing/2014/main" id="{D44BD020-479D-FBFB-D346-B67666EB3AEE}"/>
              </a:ext>
            </a:extLst>
          </p:cNvPr>
          <p:cNvSpPr>
            <a:spLocks noGrp="1"/>
          </p:cNvSpPr>
          <p:nvPr>
            <p:ph type="pic" sz="quarter" idx="29"/>
          </p:nvPr>
        </p:nvSpPr>
        <p:spPr>
          <a:xfrm>
            <a:off x="9088687" y="1990800"/>
            <a:ext cx="502962" cy="504000"/>
          </a:xfrm>
        </p:spPr>
        <p:txBody>
          <a:bodyPr anchor="ctr"/>
          <a:lstStyle>
            <a:lvl1pPr marL="0" indent="0" algn="ctr">
              <a:buNone/>
              <a:defRPr sz="800"/>
            </a:lvl1pPr>
          </a:lstStyle>
          <a:p>
            <a:r>
              <a:rPr lang="en-US"/>
              <a:t>Click icon to add picture</a:t>
            </a:r>
            <a:endParaRPr lang="en-GB"/>
          </a:p>
        </p:txBody>
      </p:sp>
    </p:spTree>
    <p:extLst>
      <p:ext uri="{BB962C8B-B14F-4D97-AF65-F5344CB8AC3E}">
        <p14:creationId xmlns:p14="http://schemas.microsoft.com/office/powerpoint/2010/main" val="26291893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lumns no introduction with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914400" y="1260000"/>
            <a:ext cx="2192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914400" y="1692000"/>
            <a:ext cx="2192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3841200" y="1260000"/>
            <a:ext cx="2192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3841200" y="1692000"/>
            <a:ext cx="2192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6768000" y="1260000"/>
            <a:ext cx="2192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6768000" y="1692000"/>
            <a:ext cx="2192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a:extLst>
              <a:ext uri="{FF2B5EF4-FFF2-40B4-BE49-F238E27FC236}">
                <a16:creationId xmlns:a16="http://schemas.microsoft.com/office/drawing/2014/main" id="{97754957-74D7-D0D5-848B-39C3E526E658}"/>
              </a:ext>
            </a:extLst>
          </p:cNvPr>
          <p:cNvSpPr>
            <a:spLocks noGrp="1"/>
          </p:cNvSpPr>
          <p:nvPr>
            <p:ph type="body" sz="quarter" idx="26" hasCustomPrompt="1"/>
          </p:nvPr>
        </p:nvSpPr>
        <p:spPr>
          <a:xfrm>
            <a:off x="9694799" y="1260000"/>
            <a:ext cx="2192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Content Placeholder 10">
            <a:extLst>
              <a:ext uri="{FF2B5EF4-FFF2-40B4-BE49-F238E27FC236}">
                <a16:creationId xmlns:a16="http://schemas.microsoft.com/office/drawing/2014/main" id="{AE165B66-0E91-F9C6-89CF-10EFF86FB3F5}"/>
              </a:ext>
            </a:extLst>
          </p:cNvPr>
          <p:cNvSpPr>
            <a:spLocks noGrp="1"/>
          </p:cNvSpPr>
          <p:nvPr>
            <p:ph sz="quarter" idx="27"/>
          </p:nvPr>
        </p:nvSpPr>
        <p:spPr>
          <a:xfrm>
            <a:off x="9694800" y="1692000"/>
            <a:ext cx="21924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Picture Placeholder 14">
            <a:extLst>
              <a:ext uri="{FF2B5EF4-FFF2-40B4-BE49-F238E27FC236}">
                <a16:creationId xmlns:a16="http://schemas.microsoft.com/office/drawing/2014/main" id="{FA82684E-299D-151D-AC01-7693B8AF2DFC}"/>
              </a:ext>
            </a:extLst>
          </p:cNvPr>
          <p:cNvSpPr>
            <a:spLocks noGrp="1"/>
          </p:cNvSpPr>
          <p:nvPr>
            <p:ph type="pic" sz="quarter" idx="24"/>
          </p:nvPr>
        </p:nvSpPr>
        <p:spPr>
          <a:xfrm>
            <a:off x="304800" y="1090800"/>
            <a:ext cx="502962" cy="504000"/>
          </a:xfrm>
        </p:spPr>
        <p:txBody>
          <a:bodyPr anchor="ctr"/>
          <a:lstStyle>
            <a:lvl1pPr marL="0" indent="0" algn="ctr">
              <a:buNone/>
              <a:defRPr sz="800"/>
            </a:lvl1pPr>
          </a:lstStyle>
          <a:p>
            <a:r>
              <a:rPr lang="en-US"/>
              <a:t>Click icon to add picture</a:t>
            </a:r>
            <a:endParaRPr lang="en-GB"/>
          </a:p>
        </p:txBody>
      </p:sp>
      <p:sp>
        <p:nvSpPr>
          <p:cNvPr id="16" name="Picture Placeholder 14">
            <a:extLst>
              <a:ext uri="{FF2B5EF4-FFF2-40B4-BE49-F238E27FC236}">
                <a16:creationId xmlns:a16="http://schemas.microsoft.com/office/drawing/2014/main" id="{9A680C2D-DE0C-2BE6-C4C1-167AED08BBA8}"/>
              </a:ext>
            </a:extLst>
          </p:cNvPr>
          <p:cNvSpPr>
            <a:spLocks noGrp="1"/>
          </p:cNvSpPr>
          <p:nvPr>
            <p:ph type="pic" sz="quarter" idx="25"/>
          </p:nvPr>
        </p:nvSpPr>
        <p:spPr>
          <a:xfrm>
            <a:off x="3231184" y="1090800"/>
            <a:ext cx="502962" cy="504000"/>
          </a:xfrm>
        </p:spPr>
        <p:txBody>
          <a:bodyPr anchor="ctr"/>
          <a:lstStyle>
            <a:lvl1pPr marL="0" indent="0" algn="ctr">
              <a:buNone/>
              <a:defRPr sz="800"/>
            </a:lvl1pPr>
          </a:lstStyle>
          <a:p>
            <a:r>
              <a:rPr lang="en-US"/>
              <a:t>Click icon to add picture</a:t>
            </a:r>
            <a:endParaRPr lang="en-GB"/>
          </a:p>
        </p:txBody>
      </p:sp>
      <p:sp>
        <p:nvSpPr>
          <p:cNvPr id="17" name="Picture Placeholder 14">
            <a:extLst>
              <a:ext uri="{FF2B5EF4-FFF2-40B4-BE49-F238E27FC236}">
                <a16:creationId xmlns:a16="http://schemas.microsoft.com/office/drawing/2014/main" id="{9DE299DF-DBF8-3F0A-5C70-620983CABF25}"/>
              </a:ext>
            </a:extLst>
          </p:cNvPr>
          <p:cNvSpPr>
            <a:spLocks noGrp="1"/>
          </p:cNvSpPr>
          <p:nvPr>
            <p:ph type="pic" sz="quarter" idx="28"/>
          </p:nvPr>
        </p:nvSpPr>
        <p:spPr>
          <a:xfrm>
            <a:off x="6157886" y="1090800"/>
            <a:ext cx="502962" cy="504000"/>
          </a:xfrm>
        </p:spPr>
        <p:txBody>
          <a:bodyPr anchor="ctr"/>
          <a:lstStyle>
            <a:lvl1pPr marL="0" indent="0" algn="ctr">
              <a:buNone/>
              <a:defRPr sz="800"/>
            </a:lvl1pPr>
          </a:lstStyle>
          <a:p>
            <a:r>
              <a:rPr lang="en-US"/>
              <a:t>Click icon to add picture</a:t>
            </a:r>
            <a:endParaRPr lang="en-GB"/>
          </a:p>
        </p:txBody>
      </p:sp>
      <p:sp>
        <p:nvSpPr>
          <p:cNvPr id="18" name="Picture Placeholder 14">
            <a:extLst>
              <a:ext uri="{FF2B5EF4-FFF2-40B4-BE49-F238E27FC236}">
                <a16:creationId xmlns:a16="http://schemas.microsoft.com/office/drawing/2014/main" id="{328CB566-8AC7-665C-FAB0-976D393A95D7}"/>
              </a:ext>
            </a:extLst>
          </p:cNvPr>
          <p:cNvSpPr>
            <a:spLocks noGrp="1"/>
          </p:cNvSpPr>
          <p:nvPr>
            <p:ph type="pic" sz="quarter" idx="29"/>
          </p:nvPr>
        </p:nvSpPr>
        <p:spPr>
          <a:xfrm>
            <a:off x="9088687" y="1090800"/>
            <a:ext cx="502962" cy="504000"/>
          </a:xfrm>
        </p:spPr>
        <p:txBody>
          <a:bodyPr anchor="ctr"/>
          <a:lstStyle>
            <a:lvl1pPr marL="0" indent="0" algn="ctr">
              <a:buNone/>
              <a:defRPr sz="800"/>
            </a:lvl1pPr>
          </a:lstStyle>
          <a:p>
            <a:r>
              <a:rPr lang="en-US"/>
              <a:t>Click icon to add picture</a:t>
            </a:r>
            <a:endParaRPr lang="en-GB" dirty="0"/>
          </a:p>
        </p:txBody>
      </p:sp>
    </p:spTree>
    <p:extLst>
      <p:ext uri="{BB962C8B-B14F-4D97-AF65-F5344CB8AC3E}">
        <p14:creationId xmlns:p14="http://schemas.microsoft.com/office/powerpoint/2010/main" val="22657537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ix blocks with introduction and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914398" y="21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914399" y="2592000"/>
            <a:ext cx="30600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873180" y="21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873181" y="2592000"/>
            <a:ext cx="3060000" cy="1255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831962" y="21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831963" y="2592000"/>
            <a:ext cx="3060000" cy="1255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15">
            <a:extLst>
              <a:ext uri="{FF2B5EF4-FFF2-40B4-BE49-F238E27FC236}">
                <a16:creationId xmlns:a16="http://schemas.microsoft.com/office/drawing/2014/main" id="{C37BD24B-0050-8906-E9F3-CBBB1D82894E}"/>
              </a:ext>
            </a:extLst>
          </p:cNvPr>
          <p:cNvSpPr>
            <a:spLocks noGrp="1"/>
          </p:cNvSpPr>
          <p:nvPr>
            <p:ph type="body" sz="quarter" idx="23" hasCustomPrompt="1"/>
          </p:nvPr>
        </p:nvSpPr>
        <p:spPr>
          <a:xfrm>
            <a:off x="305999" y="1260000"/>
            <a:ext cx="11581200" cy="720000"/>
          </a:xfrm>
        </p:spPr>
        <p:txBody>
          <a:bodyPr/>
          <a:lstStyle>
            <a:lvl1pPr marL="0" indent="0">
              <a:buNone/>
              <a:defRPr sz="1800"/>
            </a:lvl1pPr>
            <a:lvl2pPr marL="176213" indent="0">
              <a:buNone/>
              <a:defRPr sz="2000"/>
            </a:lvl2pPr>
            <a:lvl3pPr marL="357188" indent="0">
              <a:buNone/>
              <a:defRPr sz="2000"/>
            </a:lvl3pPr>
            <a:lvl4pPr marL="534988" indent="0">
              <a:buNone/>
              <a:defRPr sz="2000"/>
            </a:lvl4pPr>
            <a:lvl5pPr marL="715963" indent="0">
              <a:buNone/>
              <a:defRPr sz="2000"/>
            </a:lvl5pPr>
          </a:lstStyle>
          <a:p>
            <a:pPr lvl="0"/>
            <a:r>
              <a:rPr lang="en-US" dirty="0"/>
              <a:t>Room for introductory text (2 lines maximum)</a:t>
            </a:r>
          </a:p>
        </p:txBody>
      </p:sp>
      <p:sp>
        <p:nvSpPr>
          <p:cNvPr id="8" name="Text Placeholder 8">
            <a:extLst>
              <a:ext uri="{FF2B5EF4-FFF2-40B4-BE49-F238E27FC236}">
                <a16:creationId xmlns:a16="http://schemas.microsoft.com/office/drawing/2014/main" id="{0F9EC305-D440-2893-E906-ADC1D8E23E03}"/>
              </a:ext>
            </a:extLst>
          </p:cNvPr>
          <p:cNvSpPr>
            <a:spLocks noGrp="1"/>
          </p:cNvSpPr>
          <p:nvPr>
            <p:ph type="body" sz="quarter" idx="24" hasCustomPrompt="1"/>
          </p:nvPr>
        </p:nvSpPr>
        <p:spPr>
          <a:xfrm>
            <a:off x="914398" y="414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5" name="Content Placeholder 10">
            <a:extLst>
              <a:ext uri="{FF2B5EF4-FFF2-40B4-BE49-F238E27FC236}">
                <a16:creationId xmlns:a16="http://schemas.microsoft.com/office/drawing/2014/main" id="{6CD011D2-5F4B-4DEF-F30B-8FC238AC94FA}"/>
              </a:ext>
            </a:extLst>
          </p:cNvPr>
          <p:cNvSpPr>
            <a:spLocks noGrp="1"/>
          </p:cNvSpPr>
          <p:nvPr>
            <p:ph sz="quarter" idx="25"/>
          </p:nvPr>
        </p:nvSpPr>
        <p:spPr>
          <a:xfrm>
            <a:off x="914399" y="4572000"/>
            <a:ext cx="30600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8">
            <a:extLst>
              <a:ext uri="{FF2B5EF4-FFF2-40B4-BE49-F238E27FC236}">
                <a16:creationId xmlns:a16="http://schemas.microsoft.com/office/drawing/2014/main" id="{981CE925-E43A-C6B5-7D72-760559783A2D}"/>
              </a:ext>
            </a:extLst>
          </p:cNvPr>
          <p:cNvSpPr>
            <a:spLocks noGrp="1"/>
          </p:cNvSpPr>
          <p:nvPr>
            <p:ph type="body" sz="quarter" idx="26" hasCustomPrompt="1"/>
          </p:nvPr>
        </p:nvSpPr>
        <p:spPr>
          <a:xfrm>
            <a:off x="4873180" y="414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7" name="Content Placeholder 10">
            <a:extLst>
              <a:ext uri="{FF2B5EF4-FFF2-40B4-BE49-F238E27FC236}">
                <a16:creationId xmlns:a16="http://schemas.microsoft.com/office/drawing/2014/main" id="{84984A5E-0770-D103-58A3-E1A2F46867D8}"/>
              </a:ext>
            </a:extLst>
          </p:cNvPr>
          <p:cNvSpPr>
            <a:spLocks noGrp="1"/>
          </p:cNvSpPr>
          <p:nvPr>
            <p:ph sz="quarter" idx="27"/>
          </p:nvPr>
        </p:nvSpPr>
        <p:spPr>
          <a:xfrm>
            <a:off x="4873181" y="4572000"/>
            <a:ext cx="30600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8">
            <a:extLst>
              <a:ext uri="{FF2B5EF4-FFF2-40B4-BE49-F238E27FC236}">
                <a16:creationId xmlns:a16="http://schemas.microsoft.com/office/drawing/2014/main" id="{E81A2E33-5F45-E755-BFA5-7E84A36AF197}"/>
              </a:ext>
            </a:extLst>
          </p:cNvPr>
          <p:cNvSpPr>
            <a:spLocks noGrp="1"/>
          </p:cNvSpPr>
          <p:nvPr>
            <p:ph type="body" sz="quarter" idx="28" hasCustomPrompt="1"/>
          </p:nvPr>
        </p:nvSpPr>
        <p:spPr>
          <a:xfrm>
            <a:off x="8831962" y="414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9" name="Content Placeholder 10">
            <a:extLst>
              <a:ext uri="{FF2B5EF4-FFF2-40B4-BE49-F238E27FC236}">
                <a16:creationId xmlns:a16="http://schemas.microsoft.com/office/drawing/2014/main" id="{33061B88-6B81-FDAF-ED9E-74D088634BC0}"/>
              </a:ext>
            </a:extLst>
          </p:cNvPr>
          <p:cNvSpPr>
            <a:spLocks noGrp="1"/>
          </p:cNvSpPr>
          <p:nvPr>
            <p:ph sz="quarter" idx="29"/>
          </p:nvPr>
        </p:nvSpPr>
        <p:spPr>
          <a:xfrm>
            <a:off x="8831963" y="4572000"/>
            <a:ext cx="3060000" cy="136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Picture Placeholder 14">
            <a:extLst>
              <a:ext uri="{FF2B5EF4-FFF2-40B4-BE49-F238E27FC236}">
                <a16:creationId xmlns:a16="http://schemas.microsoft.com/office/drawing/2014/main" id="{9591626B-58F0-DFE6-D291-D1F74A047BE7}"/>
              </a:ext>
            </a:extLst>
          </p:cNvPr>
          <p:cNvSpPr>
            <a:spLocks noGrp="1"/>
          </p:cNvSpPr>
          <p:nvPr>
            <p:ph type="pic" sz="quarter" idx="30"/>
          </p:nvPr>
        </p:nvSpPr>
        <p:spPr>
          <a:xfrm>
            <a:off x="304801" y="1991016"/>
            <a:ext cx="502962" cy="504000"/>
          </a:xfrm>
        </p:spPr>
        <p:txBody>
          <a:bodyPr anchor="ctr"/>
          <a:lstStyle>
            <a:lvl1pPr marL="0" indent="0" algn="ctr">
              <a:buNone/>
              <a:defRPr sz="800"/>
            </a:lvl1pPr>
          </a:lstStyle>
          <a:p>
            <a:r>
              <a:rPr lang="en-US"/>
              <a:t>Click icon to add picture</a:t>
            </a:r>
            <a:endParaRPr lang="en-GB" dirty="0"/>
          </a:p>
        </p:txBody>
      </p:sp>
      <p:sp>
        <p:nvSpPr>
          <p:cNvPr id="21" name="Picture Placeholder 14">
            <a:extLst>
              <a:ext uri="{FF2B5EF4-FFF2-40B4-BE49-F238E27FC236}">
                <a16:creationId xmlns:a16="http://schemas.microsoft.com/office/drawing/2014/main" id="{419217D5-9389-E4D4-C7C1-076CA234E5B7}"/>
              </a:ext>
            </a:extLst>
          </p:cNvPr>
          <p:cNvSpPr>
            <a:spLocks noGrp="1"/>
          </p:cNvSpPr>
          <p:nvPr>
            <p:ph type="pic" sz="quarter" idx="31"/>
          </p:nvPr>
        </p:nvSpPr>
        <p:spPr>
          <a:xfrm>
            <a:off x="4263584" y="1991016"/>
            <a:ext cx="502962" cy="504000"/>
          </a:xfrm>
        </p:spPr>
        <p:txBody>
          <a:bodyPr anchor="ctr"/>
          <a:lstStyle>
            <a:lvl1pPr marL="0" indent="0" algn="ctr">
              <a:buNone/>
              <a:defRPr sz="800"/>
            </a:lvl1pPr>
          </a:lstStyle>
          <a:p>
            <a:r>
              <a:rPr lang="en-US"/>
              <a:t>Click icon to add picture</a:t>
            </a:r>
            <a:endParaRPr lang="en-GB"/>
          </a:p>
        </p:txBody>
      </p:sp>
      <p:sp>
        <p:nvSpPr>
          <p:cNvPr id="22" name="Picture Placeholder 14">
            <a:extLst>
              <a:ext uri="{FF2B5EF4-FFF2-40B4-BE49-F238E27FC236}">
                <a16:creationId xmlns:a16="http://schemas.microsoft.com/office/drawing/2014/main" id="{ECD36A1E-7B2E-2134-533F-C023B8AFBE3A}"/>
              </a:ext>
            </a:extLst>
          </p:cNvPr>
          <p:cNvSpPr>
            <a:spLocks noGrp="1"/>
          </p:cNvSpPr>
          <p:nvPr>
            <p:ph type="pic" sz="quarter" idx="32"/>
          </p:nvPr>
        </p:nvSpPr>
        <p:spPr>
          <a:xfrm>
            <a:off x="8222367" y="1991016"/>
            <a:ext cx="502962" cy="504000"/>
          </a:xfrm>
        </p:spPr>
        <p:txBody>
          <a:bodyPr anchor="ctr"/>
          <a:lstStyle>
            <a:lvl1pPr marL="0" indent="0" algn="ctr">
              <a:buNone/>
              <a:defRPr sz="800"/>
            </a:lvl1pPr>
          </a:lstStyle>
          <a:p>
            <a:r>
              <a:rPr lang="en-US"/>
              <a:t>Click icon to add picture</a:t>
            </a:r>
            <a:endParaRPr lang="en-GB"/>
          </a:p>
        </p:txBody>
      </p:sp>
      <p:sp>
        <p:nvSpPr>
          <p:cNvPr id="23" name="Picture Placeholder 14">
            <a:extLst>
              <a:ext uri="{FF2B5EF4-FFF2-40B4-BE49-F238E27FC236}">
                <a16:creationId xmlns:a16="http://schemas.microsoft.com/office/drawing/2014/main" id="{3AEC8FD1-28A6-3231-B7EC-2C76E3CBF03A}"/>
              </a:ext>
            </a:extLst>
          </p:cNvPr>
          <p:cNvSpPr>
            <a:spLocks noGrp="1"/>
          </p:cNvSpPr>
          <p:nvPr>
            <p:ph type="pic" sz="quarter" idx="33"/>
          </p:nvPr>
        </p:nvSpPr>
        <p:spPr>
          <a:xfrm>
            <a:off x="304801" y="3971016"/>
            <a:ext cx="502962" cy="504000"/>
          </a:xfrm>
        </p:spPr>
        <p:txBody>
          <a:bodyPr anchor="ctr"/>
          <a:lstStyle>
            <a:lvl1pPr marL="0" indent="0" algn="ctr">
              <a:buNone/>
              <a:defRPr sz="800"/>
            </a:lvl1pPr>
          </a:lstStyle>
          <a:p>
            <a:r>
              <a:rPr lang="en-US"/>
              <a:t>Click icon to add picture</a:t>
            </a:r>
            <a:endParaRPr lang="en-GB"/>
          </a:p>
        </p:txBody>
      </p:sp>
      <p:sp>
        <p:nvSpPr>
          <p:cNvPr id="24" name="Picture Placeholder 14">
            <a:extLst>
              <a:ext uri="{FF2B5EF4-FFF2-40B4-BE49-F238E27FC236}">
                <a16:creationId xmlns:a16="http://schemas.microsoft.com/office/drawing/2014/main" id="{A67A67F9-C4E6-257B-32E3-A57F1190942C}"/>
              </a:ext>
            </a:extLst>
          </p:cNvPr>
          <p:cNvSpPr>
            <a:spLocks noGrp="1"/>
          </p:cNvSpPr>
          <p:nvPr>
            <p:ph type="pic" sz="quarter" idx="34"/>
          </p:nvPr>
        </p:nvSpPr>
        <p:spPr>
          <a:xfrm>
            <a:off x="4263584" y="3971016"/>
            <a:ext cx="502962" cy="504000"/>
          </a:xfrm>
        </p:spPr>
        <p:txBody>
          <a:bodyPr anchor="ctr"/>
          <a:lstStyle>
            <a:lvl1pPr marL="0" indent="0" algn="ctr">
              <a:buNone/>
              <a:defRPr sz="800"/>
            </a:lvl1pPr>
          </a:lstStyle>
          <a:p>
            <a:r>
              <a:rPr lang="en-US"/>
              <a:t>Click icon to add picture</a:t>
            </a:r>
            <a:endParaRPr lang="en-GB"/>
          </a:p>
        </p:txBody>
      </p:sp>
      <p:sp>
        <p:nvSpPr>
          <p:cNvPr id="25" name="Picture Placeholder 14">
            <a:extLst>
              <a:ext uri="{FF2B5EF4-FFF2-40B4-BE49-F238E27FC236}">
                <a16:creationId xmlns:a16="http://schemas.microsoft.com/office/drawing/2014/main" id="{38AAB764-B8CC-20D4-676B-A928F053992B}"/>
              </a:ext>
            </a:extLst>
          </p:cNvPr>
          <p:cNvSpPr>
            <a:spLocks noGrp="1"/>
          </p:cNvSpPr>
          <p:nvPr>
            <p:ph type="pic" sz="quarter" idx="35"/>
          </p:nvPr>
        </p:nvSpPr>
        <p:spPr>
          <a:xfrm>
            <a:off x="8222367" y="3971016"/>
            <a:ext cx="502962" cy="504000"/>
          </a:xfrm>
        </p:spPr>
        <p:txBody>
          <a:bodyPr anchor="ctr"/>
          <a:lstStyle>
            <a:lvl1pPr marL="0" indent="0" algn="ctr">
              <a:buNone/>
              <a:defRPr sz="800"/>
            </a:lvl1pPr>
          </a:lstStyle>
          <a:p>
            <a:r>
              <a:rPr lang="en-US"/>
              <a:t>Click icon to add picture</a:t>
            </a:r>
            <a:endParaRPr lang="en-GB"/>
          </a:p>
        </p:txBody>
      </p:sp>
    </p:spTree>
    <p:extLst>
      <p:ext uri="{BB962C8B-B14F-4D97-AF65-F5344CB8AC3E}">
        <p14:creationId xmlns:p14="http://schemas.microsoft.com/office/powerpoint/2010/main" val="37438807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ix blocks no introduction with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B2A-25FD-97FA-B587-E577F9D470CC}"/>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7" name="Text Placeholder 6">
            <a:extLst>
              <a:ext uri="{FF2B5EF4-FFF2-40B4-BE49-F238E27FC236}">
                <a16:creationId xmlns:a16="http://schemas.microsoft.com/office/drawing/2014/main" id="{33009D2C-48BF-EB93-E681-83623E88F751}"/>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ABBC92C-2804-6021-2D01-52726E0959A3}"/>
              </a:ext>
            </a:extLst>
          </p:cNvPr>
          <p:cNvSpPr>
            <a:spLocks noGrp="1"/>
          </p:cNvSpPr>
          <p:nvPr>
            <p:ph type="body" sz="quarter" idx="14" hasCustomPrompt="1"/>
          </p:nvPr>
        </p:nvSpPr>
        <p:spPr>
          <a:xfrm>
            <a:off x="914398" y="12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58FF356F-9046-C28C-B595-84F1BF6B7746}"/>
              </a:ext>
            </a:extLst>
          </p:cNvPr>
          <p:cNvSpPr>
            <a:spLocks noGrp="1"/>
          </p:cNvSpPr>
          <p:nvPr>
            <p:ph sz="quarter" idx="15"/>
          </p:nvPr>
        </p:nvSpPr>
        <p:spPr>
          <a:xfrm>
            <a:off x="914399" y="1692000"/>
            <a:ext cx="30600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a:extLst>
              <a:ext uri="{FF2B5EF4-FFF2-40B4-BE49-F238E27FC236}">
                <a16:creationId xmlns:a16="http://schemas.microsoft.com/office/drawing/2014/main" id="{AF7A2340-BCCE-BAE4-1543-D93A1CF20ABA}"/>
              </a:ext>
            </a:extLst>
          </p:cNvPr>
          <p:cNvSpPr>
            <a:spLocks noGrp="1"/>
          </p:cNvSpPr>
          <p:nvPr>
            <p:ph type="body" sz="quarter" idx="16" hasCustomPrompt="1"/>
          </p:nvPr>
        </p:nvSpPr>
        <p:spPr>
          <a:xfrm>
            <a:off x="4873180" y="12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0" name="Content Placeholder 10">
            <a:extLst>
              <a:ext uri="{FF2B5EF4-FFF2-40B4-BE49-F238E27FC236}">
                <a16:creationId xmlns:a16="http://schemas.microsoft.com/office/drawing/2014/main" id="{3104CEC1-3049-629D-2BFB-508568609B5F}"/>
              </a:ext>
            </a:extLst>
          </p:cNvPr>
          <p:cNvSpPr>
            <a:spLocks noGrp="1"/>
          </p:cNvSpPr>
          <p:nvPr>
            <p:ph sz="quarter" idx="17"/>
          </p:nvPr>
        </p:nvSpPr>
        <p:spPr>
          <a:xfrm>
            <a:off x="4873181" y="1692000"/>
            <a:ext cx="30600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Date Placeholder 11">
            <a:extLst>
              <a:ext uri="{FF2B5EF4-FFF2-40B4-BE49-F238E27FC236}">
                <a16:creationId xmlns:a16="http://schemas.microsoft.com/office/drawing/2014/main" id="{B443A3FF-0F18-EB95-B1F7-C0D79AC924F3}"/>
              </a:ext>
            </a:extLst>
          </p:cNvPr>
          <p:cNvSpPr>
            <a:spLocks noGrp="1"/>
          </p:cNvSpPr>
          <p:nvPr>
            <p:ph type="dt" sz="half" idx="18"/>
          </p:nvPr>
        </p:nvSpPr>
        <p:spPr/>
        <p:txBody>
          <a:bodyPr/>
          <a:lstStyle/>
          <a:p>
            <a:r>
              <a:rPr lang="en-US"/>
              <a:t>Date</a:t>
            </a:r>
            <a:endParaRPr lang="en-GB" dirty="0"/>
          </a:p>
        </p:txBody>
      </p:sp>
      <p:sp>
        <p:nvSpPr>
          <p:cNvPr id="13" name="Footer Placeholder 12">
            <a:extLst>
              <a:ext uri="{FF2B5EF4-FFF2-40B4-BE49-F238E27FC236}">
                <a16:creationId xmlns:a16="http://schemas.microsoft.com/office/drawing/2014/main" id="{C9DCABAC-5282-175F-09B8-FD8020331035}"/>
              </a:ext>
            </a:extLst>
          </p:cNvPr>
          <p:cNvSpPr>
            <a:spLocks noGrp="1"/>
          </p:cNvSpPr>
          <p:nvPr>
            <p:ph type="ftr" sz="quarter" idx="19"/>
          </p:nvPr>
        </p:nvSpPr>
        <p:spPr/>
        <p:txBody>
          <a:bodyPr/>
          <a:lstStyle/>
          <a:p>
            <a:r>
              <a:rPr lang="en-GB"/>
              <a:t>Title</a:t>
            </a:r>
            <a:endParaRPr lang="en-GB" dirty="0"/>
          </a:p>
        </p:txBody>
      </p:sp>
      <p:sp>
        <p:nvSpPr>
          <p:cNvPr id="14" name="Slide Number Placeholder 13">
            <a:extLst>
              <a:ext uri="{FF2B5EF4-FFF2-40B4-BE49-F238E27FC236}">
                <a16:creationId xmlns:a16="http://schemas.microsoft.com/office/drawing/2014/main" id="{12BB74EE-C12E-99A7-A96E-0DC8CC0DBDFD}"/>
              </a:ext>
            </a:extLst>
          </p:cNvPr>
          <p:cNvSpPr>
            <a:spLocks noGrp="1"/>
          </p:cNvSpPr>
          <p:nvPr>
            <p:ph type="sldNum" sz="quarter" idx="20"/>
          </p:nvPr>
        </p:nvSpPr>
        <p:spPr/>
        <p:txBody>
          <a:bodyPr/>
          <a:lstStyle/>
          <a:p>
            <a:fld id="{721C06D9-4617-44B0-8711-1EF1C439A609}" type="slidenum">
              <a:rPr lang="en-GB" smtClean="0"/>
              <a:pPr/>
              <a:t>‹#›</a:t>
            </a:fld>
            <a:endParaRPr lang="en-GB" dirty="0"/>
          </a:p>
        </p:txBody>
      </p:sp>
      <p:sp>
        <p:nvSpPr>
          <p:cNvPr id="3" name="Text Placeholder 8">
            <a:extLst>
              <a:ext uri="{FF2B5EF4-FFF2-40B4-BE49-F238E27FC236}">
                <a16:creationId xmlns:a16="http://schemas.microsoft.com/office/drawing/2014/main" id="{6EDC2CE6-943D-F3EA-85E0-34B37E4168FE}"/>
              </a:ext>
            </a:extLst>
          </p:cNvPr>
          <p:cNvSpPr>
            <a:spLocks noGrp="1"/>
          </p:cNvSpPr>
          <p:nvPr>
            <p:ph type="body" sz="quarter" idx="21" hasCustomPrompt="1"/>
          </p:nvPr>
        </p:nvSpPr>
        <p:spPr>
          <a:xfrm>
            <a:off x="8831962" y="1260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4" name="Content Placeholder 10">
            <a:extLst>
              <a:ext uri="{FF2B5EF4-FFF2-40B4-BE49-F238E27FC236}">
                <a16:creationId xmlns:a16="http://schemas.microsoft.com/office/drawing/2014/main" id="{25DA77E7-7077-8025-921A-3EF4A5F2BCD1}"/>
              </a:ext>
            </a:extLst>
          </p:cNvPr>
          <p:cNvSpPr>
            <a:spLocks noGrp="1"/>
          </p:cNvSpPr>
          <p:nvPr>
            <p:ph sz="quarter" idx="22"/>
          </p:nvPr>
        </p:nvSpPr>
        <p:spPr>
          <a:xfrm>
            <a:off x="8831963" y="1692000"/>
            <a:ext cx="30600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8">
            <a:extLst>
              <a:ext uri="{FF2B5EF4-FFF2-40B4-BE49-F238E27FC236}">
                <a16:creationId xmlns:a16="http://schemas.microsoft.com/office/drawing/2014/main" id="{0F9EC305-D440-2893-E906-ADC1D8E23E03}"/>
              </a:ext>
            </a:extLst>
          </p:cNvPr>
          <p:cNvSpPr>
            <a:spLocks noGrp="1"/>
          </p:cNvSpPr>
          <p:nvPr>
            <p:ph type="body" sz="quarter" idx="24" hasCustomPrompt="1"/>
          </p:nvPr>
        </p:nvSpPr>
        <p:spPr>
          <a:xfrm>
            <a:off x="914398" y="3672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5" name="Content Placeholder 10">
            <a:extLst>
              <a:ext uri="{FF2B5EF4-FFF2-40B4-BE49-F238E27FC236}">
                <a16:creationId xmlns:a16="http://schemas.microsoft.com/office/drawing/2014/main" id="{6CD011D2-5F4B-4DEF-F30B-8FC238AC94FA}"/>
              </a:ext>
            </a:extLst>
          </p:cNvPr>
          <p:cNvSpPr>
            <a:spLocks noGrp="1"/>
          </p:cNvSpPr>
          <p:nvPr>
            <p:ph sz="quarter" idx="25"/>
          </p:nvPr>
        </p:nvSpPr>
        <p:spPr>
          <a:xfrm>
            <a:off x="914399" y="4104000"/>
            <a:ext cx="30600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8">
            <a:extLst>
              <a:ext uri="{FF2B5EF4-FFF2-40B4-BE49-F238E27FC236}">
                <a16:creationId xmlns:a16="http://schemas.microsoft.com/office/drawing/2014/main" id="{981CE925-E43A-C6B5-7D72-760559783A2D}"/>
              </a:ext>
            </a:extLst>
          </p:cNvPr>
          <p:cNvSpPr>
            <a:spLocks noGrp="1"/>
          </p:cNvSpPr>
          <p:nvPr>
            <p:ph type="body" sz="quarter" idx="26" hasCustomPrompt="1"/>
          </p:nvPr>
        </p:nvSpPr>
        <p:spPr>
          <a:xfrm>
            <a:off x="4873180" y="3672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7" name="Content Placeholder 10">
            <a:extLst>
              <a:ext uri="{FF2B5EF4-FFF2-40B4-BE49-F238E27FC236}">
                <a16:creationId xmlns:a16="http://schemas.microsoft.com/office/drawing/2014/main" id="{84984A5E-0770-D103-58A3-E1A2F46867D8}"/>
              </a:ext>
            </a:extLst>
          </p:cNvPr>
          <p:cNvSpPr>
            <a:spLocks noGrp="1"/>
          </p:cNvSpPr>
          <p:nvPr>
            <p:ph sz="quarter" idx="27"/>
          </p:nvPr>
        </p:nvSpPr>
        <p:spPr>
          <a:xfrm>
            <a:off x="4873181" y="4104000"/>
            <a:ext cx="30600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8">
            <a:extLst>
              <a:ext uri="{FF2B5EF4-FFF2-40B4-BE49-F238E27FC236}">
                <a16:creationId xmlns:a16="http://schemas.microsoft.com/office/drawing/2014/main" id="{E81A2E33-5F45-E755-BFA5-7E84A36AF197}"/>
              </a:ext>
            </a:extLst>
          </p:cNvPr>
          <p:cNvSpPr>
            <a:spLocks noGrp="1"/>
          </p:cNvSpPr>
          <p:nvPr>
            <p:ph type="body" sz="quarter" idx="28" hasCustomPrompt="1"/>
          </p:nvPr>
        </p:nvSpPr>
        <p:spPr>
          <a:xfrm>
            <a:off x="8831962" y="3672000"/>
            <a:ext cx="306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9" name="Content Placeholder 10">
            <a:extLst>
              <a:ext uri="{FF2B5EF4-FFF2-40B4-BE49-F238E27FC236}">
                <a16:creationId xmlns:a16="http://schemas.microsoft.com/office/drawing/2014/main" id="{33061B88-6B81-FDAF-ED9E-74D088634BC0}"/>
              </a:ext>
            </a:extLst>
          </p:cNvPr>
          <p:cNvSpPr>
            <a:spLocks noGrp="1"/>
          </p:cNvSpPr>
          <p:nvPr>
            <p:ph sz="quarter" idx="29"/>
          </p:nvPr>
        </p:nvSpPr>
        <p:spPr>
          <a:xfrm>
            <a:off x="8831963" y="4104000"/>
            <a:ext cx="3060000" cy="180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14">
            <a:extLst>
              <a:ext uri="{FF2B5EF4-FFF2-40B4-BE49-F238E27FC236}">
                <a16:creationId xmlns:a16="http://schemas.microsoft.com/office/drawing/2014/main" id="{2BF23F95-2673-FE84-66E7-82097451E463}"/>
              </a:ext>
            </a:extLst>
          </p:cNvPr>
          <p:cNvSpPr>
            <a:spLocks noGrp="1"/>
          </p:cNvSpPr>
          <p:nvPr>
            <p:ph type="pic" sz="quarter" idx="30"/>
          </p:nvPr>
        </p:nvSpPr>
        <p:spPr>
          <a:xfrm>
            <a:off x="304801" y="1090800"/>
            <a:ext cx="502962" cy="504000"/>
          </a:xfrm>
        </p:spPr>
        <p:txBody>
          <a:bodyPr anchor="ctr"/>
          <a:lstStyle>
            <a:lvl1pPr marL="0" indent="0" algn="ctr">
              <a:buNone/>
              <a:defRPr sz="800"/>
            </a:lvl1pPr>
          </a:lstStyle>
          <a:p>
            <a:r>
              <a:rPr lang="en-US"/>
              <a:t>Click icon to add picture</a:t>
            </a:r>
            <a:endParaRPr lang="en-GB" dirty="0"/>
          </a:p>
        </p:txBody>
      </p:sp>
      <p:sp>
        <p:nvSpPr>
          <p:cNvPr id="20" name="Picture Placeholder 14">
            <a:extLst>
              <a:ext uri="{FF2B5EF4-FFF2-40B4-BE49-F238E27FC236}">
                <a16:creationId xmlns:a16="http://schemas.microsoft.com/office/drawing/2014/main" id="{C7CCFC2C-8E49-1CD8-E77D-05EC46161534}"/>
              </a:ext>
            </a:extLst>
          </p:cNvPr>
          <p:cNvSpPr>
            <a:spLocks noGrp="1"/>
          </p:cNvSpPr>
          <p:nvPr>
            <p:ph type="pic" sz="quarter" idx="31"/>
          </p:nvPr>
        </p:nvSpPr>
        <p:spPr>
          <a:xfrm>
            <a:off x="4263584" y="1090800"/>
            <a:ext cx="502962" cy="504000"/>
          </a:xfrm>
        </p:spPr>
        <p:txBody>
          <a:bodyPr anchor="ctr"/>
          <a:lstStyle>
            <a:lvl1pPr marL="0" indent="0" algn="ctr">
              <a:buNone/>
              <a:defRPr sz="800"/>
            </a:lvl1pPr>
          </a:lstStyle>
          <a:p>
            <a:r>
              <a:rPr lang="en-US"/>
              <a:t>Click icon to add picture</a:t>
            </a:r>
            <a:endParaRPr lang="en-GB"/>
          </a:p>
        </p:txBody>
      </p:sp>
      <p:sp>
        <p:nvSpPr>
          <p:cNvPr id="21" name="Picture Placeholder 14">
            <a:extLst>
              <a:ext uri="{FF2B5EF4-FFF2-40B4-BE49-F238E27FC236}">
                <a16:creationId xmlns:a16="http://schemas.microsoft.com/office/drawing/2014/main" id="{99383212-5E56-5076-CADC-AE74C2E23549}"/>
              </a:ext>
            </a:extLst>
          </p:cNvPr>
          <p:cNvSpPr>
            <a:spLocks noGrp="1"/>
          </p:cNvSpPr>
          <p:nvPr>
            <p:ph type="pic" sz="quarter" idx="32"/>
          </p:nvPr>
        </p:nvSpPr>
        <p:spPr>
          <a:xfrm>
            <a:off x="8222367" y="1090800"/>
            <a:ext cx="502962" cy="504000"/>
          </a:xfrm>
        </p:spPr>
        <p:txBody>
          <a:bodyPr anchor="ctr"/>
          <a:lstStyle>
            <a:lvl1pPr marL="0" indent="0" algn="ctr">
              <a:buNone/>
              <a:defRPr sz="800"/>
            </a:lvl1pPr>
          </a:lstStyle>
          <a:p>
            <a:r>
              <a:rPr lang="en-US"/>
              <a:t>Click icon to add picture</a:t>
            </a:r>
            <a:endParaRPr lang="en-GB"/>
          </a:p>
        </p:txBody>
      </p:sp>
      <p:sp>
        <p:nvSpPr>
          <p:cNvPr id="22" name="Picture Placeholder 14">
            <a:extLst>
              <a:ext uri="{FF2B5EF4-FFF2-40B4-BE49-F238E27FC236}">
                <a16:creationId xmlns:a16="http://schemas.microsoft.com/office/drawing/2014/main" id="{B23A623D-583C-7275-793F-72445CF17BC5}"/>
              </a:ext>
            </a:extLst>
          </p:cNvPr>
          <p:cNvSpPr>
            <a:spLocks noGrp="1"/>
          </p:cNvSpPr>
          <p:nvPr>
            <p:ph type="pic" sz="quarter" idx="33"/>
          </p:nvPr>
        </p:nvSpPr>
        <p:spPr>
          <a:xfrm>
            <a:off x="304801" y="3502800"/>
            <a:ext cx="502962" cy="504000"/>
          </a:xfrm>
        </p:spPr>
        <p:txBody>
          <a:bodyPr anchor="ctr"/>
          <a:lstStyle>
            <a:lvl1pPr marL="0" indent="0" algn="ctr">
              <a:buNone/>
              <a:defRPr sz="800"/>
            </a:lvl1pPr>
          </a:lstStyle>
          <a:p>
            <a:r>
              <a:rPr lang="en-US"/>
              <a:t>Click icon to add picture</a:t>
            </a:r>
            <a:endParaRPr lang="en-GB" dirty="0"/>
          </a:p>
        </p:txBody>
      </p:sp>
      <p:sp>
        <p:nvSpPr>
          <p:cNvPr id="23" name="Picture Placeholder 14">
            <a:extLst>
              <a:ext uri="{FF2B5EF4-FFF2-40B4-BE49-F238E27FC236}">
                <a16:creationId xmlns:a16="http://schemas.microsoft.com/office/drawing/2014/main" id="{85ECF528-F4CD-11DE-C52B-74C6A0536CB6}"/>
              </a:ext>
            </a:extLst>
          </p:cNvPr>
          <p:cNvSpPr>
            <a:spLocks noGrp="1"/>
          </p:cNvSpPr>
          <p:nvPr>
            <p:ph type="pic" sz="quarter" idx="34"/>
          </p:nvPr>
        </p:nvSpPr>
        <p:spPr>
          <a:xfrm>
            <a:off x="4263584" y="3502800"/>
            <a:ext cx="502962" cy="504000"/>
          </a:xfrm>
        </p:spPr>
        <p:txBody>
          <a:bodyPr anchor="ctr"/>
          <a:lstStyle>
            <a:lvl1pPr marL="0" indent="0" algn="ctr">
              <a:buNone/>
              <a:defRPr sz="800"/>
            </a:lvl1pPr>
          </a:lstStyle>
          <a:p>
            <a:r>
              <a:rPr lang="en-US"/>
              <a:t>Click icon to add picture</a:t>
            </a:r>
            <a:endParaRPr lang="en-GB"/>
          </a:p>
        </p:txBody>
      </p:sp>
      <p:sp>
        <p:nvSpPr>
          <p:cNvPr id="24" name="Picture Placeholder 14">
            <a:extLst>
              <a:ext uri="{FF2B5EF4-FFF2-40B4-BE49-F238E27FC236}">
                <a16:creationId xmlns:a16="http://schemas.microsoft.com/office/drawing/2014/main" id="{770DC091-DD84-E985-38FC-1D5ACA0845A1}"/>
              </a:ext>
            </a:extLst>
          </p:cNvPr>
          <p:cNvSpPr>
            <a:spLocks noGrp="1"/>
          </p:cNvSpPr>
          <p:nvPr>
            <p:ph type="pic" sz="quarter" idx="35"/>
          </p:nvPr>
        </p:nvSpPr>
        <p:spPr>
          <a:xfrm>
            <a:off x="8222367" y="3502800"/>
            <a:ext cx="502962" cy="504000"/>
          </a:xfrm>
        </p:spPr>
        <p:txBody>
          <a:bodyPr anchor="ctr"/>
          <a:lstStyle>
            <a:lvl1pPr marL="0" indent="0" algn="ctr">
              <a:buNone/>
              <a:defRPr sz="800"/>
            </a:lvl1pPr>
          </a:lstStyle>
          <a:p>
            <a:r>
              <a:rPr lang="en-US"/>
              <a:t>Click icon to add picture</a:t>
            </a:r>
            <a:endParaRPr lang="en-GB"/>
          </a:p>
        </p:txBody>
      </p:sp>
    </p:spTree>
    <p:extLst>
      <p:ext uri="{BB962C8B-B14F-4D97-AF65-F5344CB8AC3E}">
        <p14:creationId xmlns:p14="http://schemas.microsoft.com/office/powerpoint/2010/main" val="2932575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AD6B1-3EFA-DC15-FA38-C5DFFE8BD92E}"/>
              </a:ext>
            </a:extLst>
          </p:cNvPr>
          <p:cNvSpPr>
            <a:spLocks noGrp="1"/>
          </p:cNvSpPr>
          <p:nvPr>
            <p:ph type="title"/>
          </p:nvPr>
        </p:nvSpPr>
        <p:spPr>
          <a:xfrm>
            <a:off x="306000" y="2422800"/>
            <a:ext cx="11581200" cy="360000"/>
          </a:xfr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4823C6B-F584-EFF0-D4B2-F50D4DEE6D6D}"/>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0E8608B-C9BE-0115-D98A-80D843DB3C2B}"/>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C8BE60D8-D1AB-0B88-66B3-B28585C5AA28}"/>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7" name="Text Placeholder 6">
            <a:extLst>
              <a:ext uri="{FF2B5EF4-FFF2-40B4-BE49-F238E27FC236}">
                <a16:creationId xmlns:a16="http://schemas.microsoft.com/office/drawing/2014/main" id="{A9594359-489A-D8EC-A63B-358473973D9E}"/>
              </a:ext>
            </a:extLst>
          </p:cNvPr>
          <p:cNvSpPr>
            <a:spLocks noGrp="1"/>
          </p:cNvSpPr>
          <p:nvPr>
            <p:ph type="body" sz="quarter" idx="13"/>
          </p:nvPr>
        </p:nvSpPr>
        <p:spPr>
          <a:xfrm>
            <a:off x="304800" y="2869248"/>
            <a:ext cx="11581200" cy="1590675"/>
          </a:xfrm>
        </p:spPr>
        <p:txBody>
          <a:bodyPr/>
          <a:lstStyle>
            <a:lvl1pPr marL="0" indent="0">
              <a:buNone/>
              <a:defRPr sz="3600" b="1"/>
            </a:lvl1pPr>
            <a:lvl2pPr marL="176213" indent="0">
              <a:buNone/>
              <a:defRPr sz="3600" b="1"/>
            </a:lvl2pPr>
            <a:lvl3pPr marL="357188" indent="0">
              <a:buNone/>
              <a:defRPr sz="3600" b="1"/>
            </a:lvl3pPr>
            <a:lvl4pPr marL="534988" indent="0">
              <a:buNone/>
              <a:defRPr sz="3600" b="1"/>
            </a:lvl4pPr>
            <a:lvl5pPr marL="715963" indent="0">
              <a:buNone/>
              <a:defRPr sz="3600" b="1"/>
            </a:lvl5pPr>
          </a:lstStyle>
          <a:p>
            <a:pPr lvl="0"/>
            <a:r>
              <a:rPr lang="en-US"/>
              <a:t>Click to edit Master text styles</a:t>
            </a:r>
          </a:p>
        </p:txBody>
      </p:sp>
    </p:spTree>
    <p:extLst>
      <p:ext uri="{BB962C8B-B14F-4D97-AF65-F5344CB8AC3E}">
        <p14:creationId xmlns:p14="http://schemas.microsoft.com/office/powerpoint/2010/main" val="21243270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EE27-6D9E-2EA1-121A-B2BD253AB8CA}"/>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78A4EC3D-D47F-716A-A151-ADE5FB2C0D15}"/>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12C25ECD-39EC-4E11-7048-B8F19CE2AAFA}"/>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37252932-21A5-5D5D-CBD0-B1D05162BFF2}"/>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0202DCC5-A246-1BAC-FE34-93992F42C806}"/>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Picture Placeholder 7">
            <a:extLst>
              <a:ext uri="{FF2B5EF4-FFF2-40B4-BE49-F238E27FC236}">
                <a16:creationId xmlns:a16="http://schemas.microsoft.com/office/drawing/2014/main" id="{7AC093CF-9094-42B3-E644-4B1D722C8086}"/>
              </a:ext>
            </a:extLst>
          </p:cNvPr>
          <p:cNvSpPr>
            <a:spLocks noGrp="1"/>
          </p:cNvSpPr>
          <p:nvPr>
            <p:ph type="pic" sz="quarter" idx="14"/>
          </p:nvPr>
        </p:nvSpPr>
        <p:spPr>
          <a:xfrm>
            <a:off x="306000" y="1258889"/>
            <a:ext cx="5648400" cy="4691062"/>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9" name="Text Placeholder 8">
            <a:extLst>
              <a:ext uri="{FF2B5EF4-FFF2-40B4-BE49-F238E27FC236}">
                <a16:creationId xmlns:a16="http://schemas.microsoft.com/office/drawing/2014/main" id="{75E81BA9-7009-A36E-9F02-FC2536F7D46E}"/>
              </a:ext>
            </a:extLst>
          </p:cNvPr>
          <p:cNvSpPr>
            <a:spLocks noGrp="1"/>
          </p:cNvSpPr>
          <p:nvPr>
            <p:ph type="body" sz="quarter" idx="15"/>
          </p:nvPr>
        </p:nvSpPr>
        <p:spPr>
          <a:xfrm>
            <a:off x="6243563" y="1258888"/>
            <a:ext cx="5648400" cy="4240212"/>
          </a:xfrm>
        </p:spPr>
        <p:txBody>
          <a:bodyPr/>
          <a:lstStyle>
            <a:lvl1pPr marL="157163" indent="-157163">
              <a:buNone/>
              <a:defRPr sz="2400" b="1"/>
            </a:lvl1pPr>
            <a:lvl2pPr marL="176213" indent="0">
              <a:buNone/>
              <a:defRPr sz="2400" b="1"/>
            </a:lvl2pPr>
            <a:lvl3pPr marL="357188" indent="0">
              <a:buNone/>
              <a:defRPr sz="2400" b="1"/>
            </a:lvl3pPr>
            <a:lvl4pPr marL="534988" indent="0">
              <a:buNone/>
              <a:defRPr sz="2400" b="1"/>
            </a:lvl4pPr>
            <a:lvl5pPr marL="715963" indent="0">
              <a:buNone/>
              <a:defRPr sz="2400" b="1"/>
            </a:lvl5pPr>
          </a:lstStyle>
          <a:p>
            <a:pPr lvl="0"/>
            <a:r>
              <a:rPr lang="en-US"/>
              <a:t>Click to edit Master text styles</a:t>
            </a:r>
          </a:p>
        </p:txBody>
      </p:sp>
      <p:sp>
        <p:nvSpPr>
          <p:cNvPr id="8" name="Text Placeholder 12">
            <a:extLst>
              <a:ext uri="{FF2B5EF4-FFF2-40B4-BE49-F238E27FC236}">
                <a16:creationId xmlns:a16="http://schemas.microsoft.com/office/drawing/2014/main" id="{DD79567B-BA61-21E3-EB1B-6B95C8E88DE1}"/>
              </a:ext>
            </a:extLst>
          </p:cNvPr>
          <p:cNvSpPr>
            <a:spLocks noGrp="1"/>
          </p:cNvSpPr>
          <p:nvPr>
            <p:ph type="body" sz="quarter" idx="19" hasCustomPrompt="1"/>
          </p:nvPr>
        </p:nvSpPr>
        <p:spPr>
          <a:xfrm>
            <a:off x="6237602" y="5499100"/>
            <a:ext cx="5648398" cy="450850"/>
          </a:xfrm>
        </p:spPr>
        <p:txBody>
          <a:bodyPr/>
          <a:lstStyle>
            <a:lvl1pPr marL="0" indent="0">
              <a:buNone/>
              <a:defRPr sz="1200" b="1"/>
            </a:lvl1pPr>
            <a:lvl2pPr>
              <a:defRPr sz="1200" b="1"/>
            </a:lvl2pPr>
            <a:lvl3pPr>
              <a:defRPr sz="1200" b="1"/>
            </a:lvl3pPr>
            <a:lvl4pPr>
              <a:defRPr sz="1200" b="1"/>
            </a:lvl4pPr>
            <a:lvl5pPr>
              <a:defRPr sz="1200" b="1"/>
            </a:lvl5pPr>
          </a:lstStyle>
          <a:p>
            <a:pPr lvl="0"/>
            <a:r>
              <a:rPr lang="en-US" dirty="0"/>
              <a:t>Name, Job Title</a:t>
            </a:r>
          </a:p>
        </p:txBody>
      </p:sp>
    </p:spTree>
    <p:extLst>
      <p:ext uri="{BB962C8B-B14F-4D97-AF65-F5344CB8AC3E}">
        <p14:creationId xmlns:p14="http://schemas.microsoft.com/office/powerpoint/2010/main" val="2640916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Generic cover with supergraphic_1">
    <p:spTree>
      <p:nvGrpSpPr>
        <p:cNvPr id="1" name=""/>
        <p:cNvGrpSpPr/>
        <p:nvPr/>
      </p:nvGrpSpPr>
      <p:grpSpPr>
        <a:xfrm>
          <a:off x="0" y="0"/>
          <a:ext cx="0" cy="0"/>
          <a:chOff x="0" y="0"/>
          <a:chExt cx="0" cy="0"/>
        </a:xfrm>
      </p:grpSpPr>
      <p:pic>
        <p:nvPicPr>
          <p:cNvPr id="9" name="Picture 8" descr="A city skyline at night&#10;&#10;Description automatically generated">
            <a:extLst>
              <a:ext uri="{FF2B5EF4-FFF2-40B4-BE49-F238E27FC236}">
                <a16:creationId xmlns:a16="http://schemas.microsoft.com/office/drawing/2014/main" id="{8023B119-BF14-0762-F3EF-63C9E5A9C2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 y="304800"/>
            <a:ext cx="11581200" cy="3881177"/>
          </a:xfrm>
          <a:prstGeom prst="rect">
            <a:avLst/>
          </a:prstGeom>
        </p:spPr>
      </p:pic>
      <p:sp>
        <p:nvSpPr>
          <p:cNvPr id="6" name="Parallelogram 5">
            <a:extLst>
              <a:ext uri="{FF2B5EF4-FFF2-40B4-BE49-F238E27FC236}">
                <a16:creationId xmlns:a16="http://schemas.microsoft.com/office/drawing/2014/main" id="{0E1B6B13-5282-0107-6418-11F68AA95B7A}"/>
              </a:ext>
            </a:extLst>
          </p:cNvPr>
          <p:cNvSpPr/>
          <p:nvPr userDrawn="1"/>
        </p:nvSpPr>
        <p:spPr>
          <a:xfrm>
            <a:off x="1734960" y="304800"/>
            <a:ext cx="3780186" cy="3880800"/>
          </a:xfrm>
          <a:prstGeom prst="parallelogram">
            <a:avLst>
              <a:gd name="adj" fmla="val 34323"/>
            </a:avLst>
          </a:prstGeom>
          <a:solidFill>
            <a:schemeClr val="bg1">
              <a:alpha val="2120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tx1"/>
                </a:solidFill>
              </a:defRPr>
            </a:lvl1pPr>
          </a:lstStyle>
          <a:p>
            <a:pPr lvl="0"/>
            <a:r>
              <a:rPr lang="en-US" dirty="0"/>
              <a:t>Name, Date, Year</a:t>
            </a:r>
            <a:endParaRPr lang="en-GB" dirty="0"/>
          </a:p>
        </p:txBody>
      </p:sp>
      <p:pic>
        <p:nvPicPr>
          <p:cNvPr id="4" name="Grafik 11">
            <a:extLst>
              <a:ext uri="{FF2B5EF4-FFF2-40B4-BE49-F238E27FC236}">
                <a16:creationId xmlns:a16="http://schemas.microsoft.com/office/drawing/2014/main" id="{3FAD8840-041F-A3D8-1509-F5EADE485C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2387722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Alternative_Quote layout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E644ABC-A943-3ED6-C41B-5AFF1F1E01A8}"/>
              </a:ext>
            </a:extLst>
          </p:cNvPr>
          <p:cNvSpPr/>
          <p:nvPr userDrawn="1"/>
        </p:nvSpPr>
        <p:spPr>
          <a:xfrm>
            <a:off x="7569201" y="1"/>
            <a:ext cx="4622800" cy="685481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40BEE27-6D9E-2EA1-121A-B2BD253AB8CA}"/>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78A4EC3D-D47F-716A-A151-ADE5FB2C0D15}"/>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12C25ECD-39EC-4E11-7048-B8F19CE2AAFA}"/>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37252932-21A5-5D5D-CBD0-B1D05162BFF2}"/>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0202DCC5-A246-1BAC-FE34-93992F42C806}"/>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75E81BA9-7009-A36E-9F02-FC2536F7D46E}"/>
              </a:ext>
            </a:extLst>
          </p:cNvPr>
          <p:cNvSpPr>
            <a:spLocks noGrp="1"/>
          </p:cNvSpPr>
          <p:nvPr>
            <p:ph type="body" sz="quarter" idx="15" hasCustomPrompt="1"/>
          </p:nvPr>
        </p:nvSpPr>
        <p:spPr>
          <a:xfrm>
            <a:off x="7997735" y="1260000"/>
            <a:ext cx="3748720" cy="4239100"/>
          </a:xfrm>
        </p:spPr>
        <p:txBody>
          <a:bodyPr/>
          <a:lstStyle>
            <a:lvl1pPr marL="120650" indent="-120650">
              <a:buNone/>
              <a:defRPr sz="2400" b="0"/>
            </a:lvl1pPr>
            <a:lvl2pPr marL="176213" indent="0">
              <a:buNone/>
              <a:defRPr sz="2400" b="1"/>
            </a:lvl2pPr>
            <a:lvl3pPr marL="357188" indent="0">
              <a:buNone/>
              <a:defRPr sz="2400" b="1"/>
            </a:lvl3pPr>
            <a:lvl4pPr marL="534988" indent="0">
              <a:buNone/>
              <a:defRPr sz="2400" b="1"/>
            </a:lvl4pPr>
            <a:lvl5pPr marL="715963" indent="0">
              <a:buNone/>
              <a:defRPr sz="2400" b="1"/>
            </a:lvl5pPr>
          </a:lstStyle>
          <a:p>
            <a:pPr lvl="0"/>
            <a:r>
              <a:rPr lang="en-US" dirty="0"/>
              <a:t>“Click to edit Master text styles</a:t>
            </a:r>
          </a:p>
        </p:txBody>
      </p:sp>
      <p:sp>
        <p:nvSpPr>
          <p:cNvPr id="8" name="Text Placeholder 8">
            <a:extLst>
              <a:ext uri="{FF2B5EF4-FFF2-40B4-BE49-F238E27FC236}">
                <a16:creationId xmlns:a16="http://schemas.microsoft.com/office/drawing/2014/main" id="{F8DBE469-FA96-A611-CE98-0F2F91BDD651}"/>
              </a:ext>
            </a:extLst>
          </p:cNvPr>
          <p:cNvSpPr>
            <a:spLocks noGrp="1"/>
          </p:cNvSpPr>
          <p:nvPr>
            <p:ph type="body" sz="quarter" idx="14" hasCustomPrompt="1"/>
          </p:nvPr>
        </p:nvSpPr>
        <p:spPr>
          <a:xfrm>
            <a:off x="305997" y="1260000"/>
            <a:ext cx="72000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Content Placeholder 10">
            <a:extLst>
              <a:ext uri="{FF2B5EF4-FFF2-40B4-BE49-F238E27FC236}">
                <a16:creationId xmlns:a16="http://schemas.microsoft.com/office/drawing/2014/main" id="{F390D26B-A5B3-53AF-787D-CA185DA722E3}"/>
              </a:ext>
            </a:extLst>
          </p:cNvPr>
          <p:cNvSpPr>
            <a:spLocks noGrp="1"/>
          </p:cNvSpPr>
          <p:nvPr>
            <p:ph sz="quarter" idx="18"/>
          </p:nvPr>
        </p:nvSpPr>
        <p:spPr>
          <a:xfrm>
            <a:off x="305998" y="1692000"/>
            <a:ext cx="7200000"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 name="Picture 9" descr="Blue letters on a black background&#10;&#10;Description automatically generated">
            <a:extLst>
              <a:ext uri="{FF2B5EF4-FFF2-40B4-BE49-F238E27FC236}">
                <a16:creationId xmlns:a16="http://schemas.microsoft.com/office/drawing/2014/main" id="{A695A264-93AA-CE06-BF63-CD04C406C7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63" y="6164997"/>
            <a:ext cx="1080000" cy="454003"/>
          </a:xfrm>
          <a:prstGeom prst="rect">
            <a:avLst/>
          </a:prstGeom>
        </p:spPr>
      </p:pic>
      <p:sp>
        <p:nvSpPr>
          <p:cNvPr id="12" name="Text Placeholder 12">
            <a:extLst>
              <a:ext uri="{FF2B5EF4-FFF2-40B4-BE49-F238E27FC236}">
                <a16:creationId xmlns:a16="http://schemas.microsoft.com/office/drawing/2014/main" id="{29C61118-65C4-E1C5-E036-604CF0B059E8}"/>
              </a:ext>
            </a:extLst>
          </p:cNvPr>
          <p:cNvSpPr>
            <a:spLocks noGrp="1"/>
          </p:cNvSpPr>
          <p:nvPr>
            <p:ph type="body" sz="quarter" idx="19" hasCustomPrompt="1"/>
          </p:nvPr>
        </p:nvSpPr>
        <p:spPr>
          <a:xfrm>
            <a:off x="7997735" y="5499100"/>
            <a:ext cx="3748720" cy="450850"/>
          </a:xfrm>
        </p:spPr>
        <p:txBody>
          <a:bodyPr/>
          <a:lstStyle>
            <a:lvl1pPr marL="0" indent="0">
              <a:buNone/>
              <a:defRPr sz="1200" b="1"/>
            </a:lvl1pPr>
            <a:lvl2pPr>
              <a:defRPr sz="1200" b="1"/>
            </a:lvl2pPr>
            <a:lvl3pPr>
              <a:defRPr sz="1200" b="1"/>
            </a:lvl3pPr>
            <a:lvl4pPr>
              <a:defRPr sz="1200" b="1"/>
            </a:lvl4pPr>
            <a:lvl5pPr>
              <a:defRPr sz="1200" b="1"/>
            </a:lvl5pPr>
          </a:lstStyle>
          <a:p>
            <a:pPr lvl="0"/>
            <a:r>
              <a:rPr lang="en-US" dirty="0"/>
              <a:t>Name, Job Title</a:t>
            </a:r>
          </a:p>
        </p:txBody>
      </p:sp>
    </p:spTree>
    <p:extLst>
      <p:ext uri="{BB962C8B-B14F-4D97-AF65-F5344CB8AC3E}">
        <p14:creationId xmlns:p14="http://schemas.microsoft.com/office/powerpoint/2010/main" val="26515098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s with right highl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59F930D-35CB-01D0-4761-E9A6692624F6}"/>
              </a:ext>
            </a:extLst>
          </p:cNvPr>
          <p:cNvSpPr/>
          <p:nvPr userDrawn="1"/>
        </p:nvSpPr>
        <p:spPr>
          <a:xfrm>
            <a:off x="7569201" y="1"/>
            <a:ext cx="4622800" cy="685481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32FAA43-049E-0EDB-73E3-7ED4429EAC21}"/>
              </a:ext>
            </a:extLst>
          </p:cNvPr>
          <p:cNvSpPr>
            <a:spLocks noGrp="1"/>
          </p:cNvSpPr>
          <p:nvPr>
            <p:ph type="title" hasCustomPrompt="1"/>
          </p:nvPr>
        </p:nvSpPr>
        <p:spPr>
          <a:xfrm>
            <a:off x="306000" y="306000"/>
            <a:ext cx="5648400" cy="360000"/>
          </a:xfrm>
        </p:spPr>
        <p:txBody>
          <a:bodyP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7BB65ECB-6708-A610-4029-A91BD50C7BF5}"/>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E33E1FAB-C451-E465-8500-00AEE22D82FB}"/>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AEB4D2BA-FFC1-18C8-F9F3-DBECD87DE183}"/>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75F5A8C2-A4E5-0B25-09CD-E49B87376758}"/>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pic>
        <p:nvPicPr>
          <p:cNvPr id="8" name="Picture 7" descr="Blue letters on a black background&#10;&#10;Description automatically generated">
            <a:extLst>
              <a:ext uri="{FF2B5EF4-FFF2-40B4-BE49-F238E27FC236}">
                <a16:creationId xmlns:a16="http://schemas.microsoft.com/office/drawing/2014/main" id="{C31CD433-4D6D-8EAB-439A-3F97BE786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63" y="6164997"/>
            <a:ext cx="1080000" cy="454003"/>
          </a:xfrm>
          <a:prstGeom prst="rect">
            <a:avLst/>
          </a:prstGeom>
        </p:spPr>
      </p:pic>
      <p:sp>
        <p:nvSpPr>
          <p:cNvPr id="11" name="Content Placeholder 9">
            <a:extLst>
              <a:ext uri="{FF2B5EF4-FFF2-40B4-BE49-F238E27FC236}">
                <a16:creationId xmlns:a16="http://schemas.microsoft.com/office/drawing/2014/main" id="{92E247C2-C9E4-83C5-F04A-E5EA50CF0DAD}"/>
              </a:ext>
            </a:extLst>
          </p:cNvPr>
          <p:cNvSpPr>
            <a:spLocks noGrp="1"/>
          </p:cNvSpPr>
          <p:nvPr>
            <p:ph sz="quarter" idx="15"/>
          </p:nvPr>
        </p:nvSpPr>
        <p:spPr>
          <a:xfrm>
            <a:off x="7876131" y="1258888"/>
            <a:ext cx="4011069" cy="4691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8">
            <a:extLst>
              <a:ext uri="{FF2B5EF4-FFF2-40B4-BE49-F238E27FC236}">
                <a16:creationId xmlns:a16="http://schemas.microsoft.com/office/drawing/2014/main" id="{DFC463AB-4BD2-49D5-767F-54FC8EA65B16}"/>
              </a:ext>
            </a:extLst>
          </p:cNvPr>
          <p:cNvSpPr>
            <a:spLocks noGrp="1"/>
          </p:cNvSpPr>
          <p:nvPr>
            <p:ph type="body" sz="quarter" idx="14" hasCustomPrompt="1"/>
          </p:nvPr>
        </p:nvSpPr>
        <p:spPr>
          <a:xfrm>
            <a:off x="305997" y="1260000"/>
            <a:ext cx="6958402"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5" name="Content Placeholder 10">
            <a:extLst>
              <a:ext uri="{FF2B5EF4-FFF2-40B4-BE49-F238E27FC236}">
                <a16:creationId xmlns:a16="http://schemas.microsoft.com/office/drawing/2014/main" id="{271815FF-0161-8C49-AB75-C04614AA1BB6}"/>
              </a:ext>
            </a:extLst>
          </p:cNvPr>
          <p:cNvSpPr>
            <a:spLocks noGrp="1"/>
          </p:cNvSpPr>
          <p:nvPr>
            <p:ph sz="quarter" idx="18"/>
          </p:nvPr>
        </p:nvSpPr>
        <p:spPr>
          <a:xfrm>
            <a:off x="305998" y="1692000"/>
            <a:ext cx="6958402" cy="425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001085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6774D-425F-4BC0-2A89-D4FFAD2D27AF}"/>
              </a:ext>
            </a:extLst>
          </p:cNvPr>
          <p:cNvSpPr>
            <a:spLocks noGrp="1"/>
          </p:cNvSpPr>
          <p:nvPr>
            <p:ph type="title" hasCustomPrompt="1"/>
          </p:nvPr>
        </p:nvSpPr>
        <p:spPr>
          <a:xfrm>
            <a:off x="306000" y="306000"/>
            <a:ext cx="5648400" cy="360000"/>
          </a:xfrm>
        </p:spPr>
        <p:txBody>
          <a:bodyP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7ECD2A33-8FED-378E-7CD7-17B365A7EE5E}"/>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C4581165-1F65-1CE8-67D1-821449075D53}"/>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FBEC5859-8CFE-67C8-1FC8-66D5E71B9837}"/>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8D3BA3C3-C7E2-5DDF-A5DF-F098DEE555F9}"/>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Tree>
    <p:extLst>
      <p:ext uri="{BB962C8B-B14F-4D97-AF65-F5344CB8AC3E}">
        <p14:creationId xmlns:p14="http://schemas.microsoft.com/office/powerpoint/2010/main" val="1330838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ac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EE27-6D9E-2EA1-121A-B2BD253AB8CA}"/>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78A4EC3D-D47F-716A-A151-ADE5FB2C0D15}"/>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12C25ECD-39EC-4E11-7048-B8F19CE2AAFA}"/>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37252932-21A5-5D5D-CBD0-B1D05162BFF2}"/>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0202DCC5-A246-1BAC-FE34-93992F42C806}"/>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15" name="Text Placeholder 14">
            <a:extLst>
              <a:ext uri="{FF2B5EF4-FFF2-40B4-BE49-F238E27FC236}">
                <a16:creationId xmlns:a16="http://schemas.microsoft.com/office/drawing/2014/main" id="{672A2661-F0D3-EA1A-1204-1F0DD202305C}"/>
              </a:ext>
            </a:extLst>
          </p:cNvPr>
          <p:cNvSpPr>
            <a:spLocks noGrp="1"/>
          </p:cNvSpPr>
          <p:nvPr>
            <p:ph type="body" sz="quarter" idx="14" hasCustomPrompt="1"/>
          </p:nvPr>
        </p:nvSpPr>
        <p:spPr>
          <a:xfrm>
            <a:off x="306000" y="1260000"/>
            <a:ext cx="3276128" cy="360000"/>
          </a:xfrm>
        </p:spPr>
        <p:txBody>
          <a:bodyPr/>
          <a:lstStyle>
            <a:lvl1pPr marL="0" indent="0">
              <a:buNone/>
              <a:defRPr/>
            </a:lvl1pPr>
          </a:lstStyle>
          <a:p>
            <a:pPr lvl="0"/>
            <a:r>
              <a:rPr lang="en-US" dirty="0"/>
              <a:t>Our team</a:t>
            </a:r>
            <a:endParaRPr lang="en-GB" dirty="0"/>
          </a:p>
        </p:txBody>
      </p:sp>
      <p:sp>
        <p:nvSpPr>
          <p:cNvPr id="17" name="Text Placeholder 16">
            <a:extLst>
              <a:ext uri="{FF2B5EF4-FFF2-40B4-BE49-F238E27FC236}">
                <a16:creationId xmlns:a16="http://schemas.microsoft.com/office/drawing/2014/main" id="{06AAF7BD-B690-19AE-85DD-D64C07178B94}"/>
              </a:ext>
            </a:extLst>
          </p:cNvPr>
          <p:cNvSpPr>
            <a:spLocks noGrp="1"/>
          </p:cNvSpPr>
          <p:nvPr>
            <p:ph type="body" sz="quarter" idx="15"/>
          </p:nvPr>
        </p:nvSpPr>
        <p:spPr>
          <a:xfrm>
            <a:off x="304800" y="1692000"/>
            <a:ext cx="3277200" cy="1501775"/>
          </a:xfrm>
        </p:spPr>
        <p:txBody>
          <a:bodyPr/>
          <a:lstStyle>
            <a:lvl1pPr marL="0" indent="0">
              <a:buNone/>
              <a:defRPr sz="2400" b="1"/>
            </a:lvl1pPr>
            <a:lvl2pPr marL="176213" indent="0">
              <a:buNone/>
              <a:defRPr sz="2400" b="1"/>
            </a:lvl2pPr>
            <a:lvl3pPr marL="357188" indent="0">
              <a:buNone/>
              <a:defRPr sz="2400" b="1"/>
            </a:lvl3pPr>
            <a:lvl4pPr marL="534988" indent="0">
              <a:buNone/>
              <a:defRPr sz="2400" b="1"/>
            </a:lvl4pPr>
            <a:lvl5pPr marL="715963" indent="0">
              <a:buNone/>
              <a:defRPr sz="2400" b="1"/>
            </a:lvl5pPr>
          </a:lstStyle>
          <a:p>
            <a:pPr lvl="0"/>
            <a:r>
              <a:rPr lang="en-US"/>
              <a:t>Click to edit Master text styles</a:t>
            </a:r>
          </a:p>
        </p:txBody>
      </p:sp>
      <p:sp>
        <p:nvSpPr>
          <p:cNvPr id="20" name="Picture Placeholder 19">
            <a:extLst>
              <a:ext uri="{FF2B5EF4-FFF2-40B4-BE49-F238E27FC236}">
                <a16:creationId xmlns:a16="http://schemas.microsoft.com/office/drawing/2014/main" id="{8D23521A-6BFC-0413-2BE0-68637565C490}"/>
              </a:ext>
            </a:extLst>
          </p:cNvPr>
          <p:cNvSpPr>
            <a:spLocks noGrp="1"/>
          </p:cNvSpPr>
          <p:nvPr>
            <p:ph type="pic" sz="quarter" idx="16"/>
          </p:nvPr>
        </p:nvSpPr>
        <p:spPr>
          <a:xfrm>
            <a:off x="3821498" y="1260000"/>
            <a:ext cx="1638000" cy="1638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1" name="Picture Placeholder 19">
            <a:extLst>
              <a:ext uri="{FF2B5EF4-FFF2-40B4-BE49-F238E27FC236}">
                <a16:creationId xmlns:a16="http://schemas.microsoft.com/office/drawing/2014/main" id="{777DA299-DF9F-AA0B-EBD9-B89A2B27B94D}"/>
              </a:ext>
            </a:extLst>
          </p:cNvPr>
          <p:cNvSpPr>
            <a:spLocks noGrp="1"/>
          </p:cNvSpPr>
          <p:nvPr>
            <p:ph type="pic" sz="quarter" idx="17"/>
          </p:nvPr>
        </p:nvSpPr>
        <p:spPr>
          <a:xfrm>
            <a:off x="7973498" y="1260000"/>
            <a:ext cx="1638000" cy="1638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2" name="Picture Placeholder 19">
            <a:extLst>
              <a:ext uri="{FF2B5EF4-FFF2-40B4-BE49-F238E27FC236}">
                <a16:creationId xmlns:a16="http://schemas.microsoft.com/office/drawing/2014/main" id="{9EDEE6B0-32AE-5C3F-B6C7-53332D9C70E4}"/>
              </a:ext>
            </a:extLst>
          </p:cNvPr>
          <p:cNvSpPr>
            <a:spLocks noGrp="1"/>
          </p:cNvSpPr>
          <p:nvPr>
            <p:ph type="pic" sz="quarter" idx="18"/>
          </p:nvPr>
        </p:nvSpPr>
        <p:spPr>
          <a:xfrm>
            <a:off x="3821498" y="3652524"/>
            <a:ext cx="1638000" cy="1638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3" name="Picture Placeholder 19">
            <a:extLst>
              <a:ext uri="{FF2B5EF4-FFF2-40B4-BE49-F238E27FC236}">
                <a16:creationId xmlns:a16="http://schemas.microsoft.com/office/drawing/2014/main" id="{62F9F762-D9F9-DA71-29D1-C79016D1A8D0}"/>
              </a:ext>
            </a:extLst>
          </p:cNvPr>
          <p:cNvSpPr>
            <a:spLocks noGrp="1"/>
          </p:cNvSpPr>
          <p:nvPr>
            <p:ph type="pic" sz="quarter" idx="19"/>
          </p:nvPr>
        </p:nvSpPr>
        <p:spPr>
          <a:xfrm>
            <a:off x="7973498" y="3652524"/>
            <a:ext cx="1638000" cy="1638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5" name="Text Placeholder 24">
            <a:extLst>
              <a:ext uri="{FF2B5EF4-FFF2-40B4-BE49-F238E27FC236}">
                <a16:creationId xmlns:a16="http://schemas.microsoft.com/office/drawing/2014/main" id="{E33872C5-04BF-F8E7-4D24-9D0D57B1BB24}"/>
              </a:ext>
            </a:extLst>
          </p:cNvPr>
          <p:cNvSpPr>
            <a:spLocks noGrp="1"/>
          </p:cNvSpPr>
          <p:nvPr>
            <p:ph type="body" sz="quarter" idx="20" hasCustomPrompt="1"/>
          </p:nvPr>
        </p:nvSpPr>
        <p:spPr>
          <a:xfrm>
            <a:off x="5706949" y="2117664"/>
            <a:ext cx="2027051" cy="360000"/>
          </a:xfrm>
        </p:spPr>
        <p:txBody>
          <a:bodyPr/>
          <a:lstStyle>
            <a:lvl1pPr marL="0" indent="0">
              <a:buNone/>
              <a:defRPr b="1"/>
            </a:lvl1pPr>
          </a:lstStyle>
          <a:p>
            <a:pPr lvl="0"/>
            <a:r>
              <a:rPr lang="en-US" dirty="0"/>
              <a:t>Name surname</a:t>
            </a:r>
            <a:endParaRPr lang="en-GB" dirty="0"/>
          </a:p>
        </p:txBody>
      </p:sp>
      <p:sp>
        <p:nvSpPr>
          <p:cNvPr id="26" name="Text Placeholder 24">
            <a:extLst>
              <a:ext uri="{FF2B5EF4-FFF2-40B4-BE49-F238E27FC236}">
                <a16:creationId xmlns:a16="http://schemas.microsoft.com/office/drawing/2014/main" id="{FBD4C676-D3A0-7C78-8E0C-1156D9E4EFC2}"/>
              </a:ext>
            </a:extLst>
          </p:cNvPr>
          <p:cNvSpPr>
            <a:spLocks noGrp="1"/>
          </p:cNvSpPr>
          <p:nvPr>
            <p:ph type="body" sz="quarter" idx="21" hasCustomPrompt="1"/>
          </p:nvPr>
        </p:nvSpPr>
        <p:spPr>
          <a:xfrm>
            <a:off x="5706949" y="2538000"/>
            <a:ext cx="2027051" cy="360000"/>
          </a:xfrm>
        </p:spPr>
        <p:txBody>
          <a:bodyPr/>
          <a:lstStyle>
            <a:lvl1pPr marL="0" indent="0">
              <a:buNone/>
              <a:defRPr b="0"/>
            </a:lvl1pPr>
          </a:lstStyle>
          <a:p>
            <a:pPr lvl="0"/>
            <a:r>
              <a:rPr lang="en-US" dirty="0"/>
              <a:t>Job title</a:t>
            </a:r>
            <a:endParaRPr lang="en-GB" dirty="0"/>
          </a:p>
        </p:txBody>
      </p:sp>
      <p:sp>
        <p:nvSpPr>
          <p:cNvPr id="27" name="Text Placeholder 24">
            <a:extLst>
              <a:ext uri="{FF2B5EF4-FFF2-40B4-BE49-F238E27FC236}">
                <a16:creationId xmlns:a16="http://schemas.microsoft.com/office/drawing/2014/main" id="{5A2D47DF-6C80-9D62-8F40-BED8626C265A}"/>
              </a:ext>
            </a:extLst>
          </p:cNvPr>
          <p:cNvSpPr>
            <a:spLocks noGrp="1"/>
          </p:cNvSpPr>
          <p:nvPr>
            <p:ph type="body" sz="quarter" idx="22" hasCustomPrompt="1"/>
          </p:nvPr>
        </p:nvSpPr>
        <p:spPr>
          <a:xfrm>
            <a:off x="9858949" y="2117664"/>
            <a:ext cx="2027051" cy="360000"/>
          </a:xfrm>
        </p:spPr>
        <p:txBody>
          <a:bodyPr/>
          <a:lstStyle>
            <a:lvl1pPr marL="0" indent="0">
              <a:buNone/>
              <a:defRPr b="1"/>
            </a:lvl1pPr>
          </a:lstStyle>
          <a:p>
            <a:pPr lvl="0"/>
            <a:r>
              <a:rPr lang="en-US" dirty="0"/>
              <a:t>Name surname</a:t>
            </a:r>
            <a:endParaRPr lang="en-GB" dirty="0"/>
          </a:p>
        </p:txBody>
      </p:sp>
      <p:sp>
        <p:nvSpPr>
          <p:cNvPr id="28" name="Text Placeholder 24">
            <a:extLst>
              <a:ext uri="{FF2B5EF4-FFF2-40B4-BE49-F238E27FC236}">
                <a16:creationId xmlns:a16="http://schemas.microsoft.com/office/drawing/2014/main" id="{124E0AA2-5A10-C4F8-7FF7-3331E936DA95}"/>
              </a:ext>
            </a:extLst>
          </p:cNvPr>
          <p:cNvSpPr>
            <a:spLocks noGrp="1"/>
          </p:cNvSpPr>
          <p:nvPr>
            <p:ph type="body" sz="quarter" idx="23" hasCustomPrompt="1"/>
          </p:nvPr>
        </p:nvSpPr>
        <p:spPr>
          <a:xfrm>
            <a:off x="9858949" y="2538000"/>
            <a:ext cx="2027051" cy="360000"/>
          </a:xfrm>
        </p:spPr>
        <p:txBody>
          <a:bodyPr/>
          <a:lstStyle>
            <a:lvl1pPr marL="0" indent="0">
              <a:buNone/>
              <a:defRPr b="0"/>
            </a:lvl1pPr>
          </a:lstStyle>
          <a:p>
            <a:pPr lvl="0"/>
            <a:r>
              <a:rPr lang="en-US" dirty="0"/>
              <a:t>Job title</a:t>
            </a:r>
            <a:endParaRPr lang="en-GB" dirty="0"/>
          </a:p>
        </p:txBody>
      </p:sp>
      <p:sp>
        <p:nvSpPr>
          <p:cNvPr id="29" name="Text Placeholder 24">
            <a:extLst>
              <a:ext uri="{FF2B5EF4-FFF2-40B4-BE49-F238E27FC236}">
                <a16:creationId xmlns:a16="http://schemas.microsoft.com/office/drawing/2014/main" id="{8BDB34A3-36A9-DFDC-3C94-2120F1A7EB46}"/>
              </a:ext>
            </a:extLst>
          </p:cNvPr>
          <p:cNvSpPr>
            <a:spLocks noGrp="1"/>
          </p:cNvSpPr>
          <p:nvPr>
            <p:ph type="body" sz="quarter" idx="24" hasCustomPrompt="1"/>
          </p:nvPr>
        </p:nvSpPr>
        <p:spPr>
          <a:xfrm>
            <a:off x="5706949" y="4510188"/>
            <a:ext cx="2027051" cy="360000"/>
          </a:xfrm>
        </p:spPr>
        <p:txBody>
          <a:bodyPr/>
          <a:lstStyle>
            <a:lvl1pPr marL="0" indent="0">
              <a:buNone/>
              <a:defRPr b="1"/>
            </a:lvl1pPr>
          </a:lstStyle>
          <a:p>
            <a:pPr lvl="0"/>
            <a:r>
              <a:rPr lang="en-US" dirty="0"/>
              <a:t>Name surname</a:t>
            </a:r>
            <a:endParaRPr lang="en-GB" dirty="0"/>
          </a:p>
        </p:txBody>
      </p:sp>
      <p:sp>
        <p:nvSpPr>
          <p:cNvPr id="30" name="Text Placeholder 24">
            <a:extLst>
              <a:ext uri="{FF2B5EF4-FFF2-40B4-BE49-F238E27FC236}">
                <a16:creationId xmlns:a16="http://schemas.microsoft.com/office/drawing/2014/main" id="{A3717ED6-BDEA-E997-D0EF-C7FC7E6B0A2F}"/>
              </a:ext>
            </a:extLst>
          </p:cNvPr>
          <p:cNvSpPr>
            <a:spLocks noGrp="1"/>
          </p:cNvSpPr>
          <p:nvPr>
            <p:ph type="body" sz="quarter" idx="25" hasCustomPrompt="1"/>
          </p:nvPr>
        </p:nvSpPr>
        <p:spPr>
          <a:xfrm>
            <a:off x="5706949" y="4930524"/>
            <a:ext cx="2027051" cy="360000"/>
          </a:xfrm>
        </p:spPr>
        <p:txBody>
          <a:bodyPr/>
          <a:lstStyle>
            <a:lvl1pPr marL="0" indent="0">
              <a:buNone/>
              <a:defRPr b="0"/>
            </a:lvl1pPr>
          </a:lstStyle>
          <a:p>
            <a:pPr lvl="0"/>
            <a:r>
              <a:rPr lang="en-US" dirty="0"/>
              <a:t>Job title</a:t>
            </a:r>
            <a:endParaRPr lang="en-GB" dirty="0"/>
          </a:p>
        </p:txBody>
      </p:sp>
      <p:sp>
        <p:nvSpPr>
          <p:cNvPr id="31" name="Text Placeholder 24">
            <a:extLst>
              <a:ext uri="{FF2B5EF4-FFF2-40B4-BE49-F238E27FC236}">
                <a16:creationId xmlns:a16="http://schemas.microsoft.com/office/drawing/2014/main" id="{46608C4E-A3D0-8547-0277-9E3C281776B0}"/>
              </a:ext>
            </a:extLst>
          </p:cNvPr>
          <p:cNvSpPr>
            <a:spLocks noGrp="1"/>
          </p:cNvSpPr>
          <p:nvPr>
            <p:ph type="body" sz="quarter" idx="26" hasCustomPrompt="1"/>
          </p:nvPr>
        </p:nvSpPr>
        <p:spPr>
          <a:xfrm>
            <a:off x="9858949" y="4510188"/>
            <a:ext cx="2027051" cy="360000"/>
          </a:xfrm>
        </p:spPr>
        <p:txBody>
          <a:bodyPr/>
          <a:lstStyle>
            <a:lvl1pPr marL="0" indent="0">
              <a:buNone/>
              <a:defRPr b="1"/>
            </a:lvl1pPr>
          </a:lstStyle>
          <a:p>
            <a:pPr lvl="0"/>
            <a:r>
              <a:rPr lang="en-US" dirty="0"/>
              <a:t>Name surname</a:t>
            </a:r>
            <a:endParaRPr lang="en-GB" dirty="0"/>
          </a:p>
        </p:txBody>
      </p:sp>
      <p:sp>
        <p:nvSpPr>
          <p:cNvPr id="32" name="Text Placeholder 24">
            <a:extLst>
              <a:ext uri="{FF2B5EF4-FFF2-40B4-BE49-F238E27FC236}">
                <a16:creationId xmlns:a16="http://schemas.microsoft.com/office/drawing/2014/main" id="{2F90C55D-5300-4742-EBF6-164AB6B4FC38}"/>
              </a:ext>
            </a:extLst>
          </p:cNvPr>
          <p:cNvSpPr>
            <a:spLocks noGrp="1"/>
          </p:cNvSpPr>
          <p:nvPr>
            <p:ph type="body" sz="quarter" idx="27" hasCustomPrompt="1"/>
          </p:nvPr>
        </p:nvSpPr>
        <p:spPr>
          <a:xfrm>
            <a:off x="9858949" y="4930524"/>
            <a:ext cx="2027051" cy="360000"/>
          </a:xfrm>
        </p:spPr>
        <p:txBody>
          <a:bodyPr/>
          <a:lstStyle>
            <a:lvl1pPr marL="0" indent="0">
              <a:buNone/>
              <a:defRPr b="0"/>
            </a:lvl1pPr>
          </a:lstStyle>
          <a:p>
            <a:pPr lvl="0"/>
            <a:r>
              <a:rPr lang="en-US" dirty="0"/>
              <a:t>Job title</a:t>
            </a:r>
            <a:endParaRPr lang="en-GB" dirty="0"/>
          </a:p>
        </p:txBody>
      </p:sp>
    </p:spTree>
    <p:extLst>
      <p:ext uri="{BB962C8B-B14F-4D97-AF65-F5344CB8AC3E}">
        <p14:creationId xmlns:p14="http://schemas.microsoft.com/office/powerpoint/2010/main" val="25774024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am two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D119A-5205-549D-6A59-CF6BFED54E12}"/>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52C064FE-D615-C9B5-75EB-0193E382BF59}"/>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AFE10F5C-6B52-D19B-BD1F-10CBDAB3DF61}"/>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8CE66C31-CED2-A64E-05C1-0BADF0DA9BA3}"/>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8" name="Text Placeholder 6">
            <a:extLst>
              <a:ext uri="{FF2B5EF4-FFF2-40B4-BE49-F238E27FC236}">
                <a16:creationId xmlns:a16="http://schemas.microsoft.com/office/drawing/2014/main" id="{98E2DB3B-3EB6-21F1-DD6A-DB825E3FBF02}"/>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5A7CD79-A047-3B0B-707A-9346E33EB891}"/>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Picture Placeholder 10">
            <a:extLst>
              <a:ext uri="{FF2B5EF4-FFF2-40B4-BE49-F238E27FC236}">
                <a16:creationId xmlns:a16="http://schemas.microsoft.com/office/drawing/2014/main" id="{4B40880E-2441-2036-7E0C-9AF61B5CE48A}"/>
              </a:ext>
            </a:extLst>
          </p:cNvPr>
          <p:cNvSpPr>
            <a:spLocks noGrp="1"/>
          </p:cNvSpPr>
          <p:nvPr>
            <p:ph type="pic" sz="quarter" idx="24"/>
          </p:nvPr>
        </p:nvSpPr>
        <p:spPr>
          <a:xfrm>
            <a:off x="306388" y="190999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dirty="0"/>
          </a:p>
        </p:txBody>
      </p:sp>
      <p:sp>
        <p:nvSpPr>
          <p:cNvPr id="13" name="Text Placeholder 12">
            <a:extLst>
              <a:ext uri="{FF2B5EF4-FFF2-40B4-BE49-F238E27FC236}">
                <a16:creationId xmlns:a16="http://schemas.microsoft.com/office/drawing/2014/main" id="{011E5CD3-DC74-79A2-F9C5-9B34E0A4C000}"/>
              </a:ext>
            </a:extLst>
          </p:cNvPr>
          <p:cNvSpPr>
            <a:spLocks noGrp="1"/>
          </p:cNvSpPr>
          <p:nvPr>
            <p:ph type="body" sz="quarter" idx="25" hasCustomPrompt="1"/>
          </p:nvPr>
        </p:nvSpPr>
        <p:spPr>
          <a:xfrm>
            <a:off x="1352550" y="2069979"/>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4" name="Text Placeholder 12">
            <a:extLst>
              <a:ext uri="{FF2B5EF4-FFF2-40B4-BE49-F238E27FC236}">
                <a16:creationId xmlns:a16="http://schemas.microsoft.com/office/drawing/2014/main" id="{42D45A9F-31F5-55C8-2DA7-272DC34A4FDC}"/>
              </a:ext>
            </a:extLst>
          </p:cNvPr>
          <p:cNvSpPr>
            <a:spLocks noGrp="1"/>
          </p:cNvSpPr>
          <p:nvPr>
            <p:ph type="body" sz="quarter" idx="26" hasCustomPrompt="1"/>
          </p:nvPr>
        </p:nvSpPr>
        <p:spPr>
          <a:xfrm>
            <a:off x="1352550" y="23589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5" name="Picture Placeholder 10">
            <a:extLst>
              <a:ext uri="{FF2B5EF4-FFF2-40B4-BE49-F238E27FC236}">
                <a16:creationId xmlns:a16="http://schemas.microsoft.com/office/drawing/2014/main" id="{0EB16D30-D682-728D-096A-539D025158CE}"/>
              </a:ext>
            </a:extLst>
          </p:cNvPr>
          <p:cNvSpPr>
            <a:spLocks noGrp="1"/>
          </p:cNvSpPr>
          <p:nvPr>
            <p:ph type="pic" sz="quarter" idx="27"/>
          </p:nvPr>
        </p:nvSpPr>
        <p:spPr>
          <a:xfrm>
            <a:off x="306388" y="3263224"/>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6" name="Text Placeholder 12">
            <a:extLst>
              <a:ext uri="{FF2B5EF4-FFF2-40B4-BE49-F238E27FC236}">
                <a16:creationId xmlns:a16="http://schemas.microsoft.com/office/drawing/2014/main" id="{51516F45-D716-2ECB-DE30-47451F44508D}"/>
              </a:ext>
            </a:extLst>
          </p:cNvPr>
          <p:cNvSpPr>
            <a:spLocks noGrp="1"/>
          </p:cNvSpPr>
          <p:nvPr>
            <p:ph type="body" sz="quarter" idx="28" hasCustomPrompt="1"/>
          </p:nvPr>
        </p:nvSpPr>
        <p:spPr>
          <a:xfrm>
            <a:off x="1352550" y="3435428"/>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7" name="Text Placeholder 12">
            <a:extLst>
              <a:ext uri="{FF2B5EF4-FFF2-40B4-BE49-F238E27FC236}">
                <a16:creationId xmlns:a16="http://schemas.microsoft.com/office/drawing/2014/main" id="{F9034FFE-349E-57E0-A97B-B0259AF286CC}"/>
              </a:ext>
            </a:extLst>
          </p:cNvPr>
          <p:cNvSpPr>
            <a:spLocks noGrp="1"/>
          </p:cNvSpPr>
          <p:nvPr>
            <p:ph type="body" sz="quarter" idx="29" hasCustomPrompt="1"/>
          </p:nvPr>
        </p:nvSpPr>
        <p:spPr>
          <a:xfrm>
            <a:off x="1352550" y="37211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8" name="Picture Placeholder 10">
            <a:extLst>
              <a:ext uri="{FF2B5EF4-FFF2-40B4-BE49-F238E27FC236}">
                <a16:creationId xmlns:a16="http://schemas.microsoft.com/office/drawing/2014/main" id="{BC84830A-754F-D374-A275-A566E5B2F199}"/>
              </a:ext>
            </a:extLst>
          </p:cNvPr>
          <p:cNvSpPr>
            <a:spLocks noGrp="1"/>
          </p:cNvSpPr>
          <p:nvPr>
            <p:ph type="pic" sz="quarter" idx="30"/>
          </p:nvPr>
        </p:nvSpPr>
        <p:spPr>
          <a:xfrm>
            <a:off x="306388" y="461644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9" name="Text Placeholder 12">
            <a:extLst>
              <a:ext uri="{FF2B5EF4-FFF2-40B4-BE49-F238E27FC236}">
                <a16:creationId xmlns:a16="http://schemas.microsoft.com/office/drawing/2014/main" id="{87A6012A-D91F-C88E-5F6A-A0C9D7978C3C}"/>
              </a:ext>
            </a:extLst>
          </p:cNvPr>
          <p:cNvSpPr>
            <a:spLocks noGrp="1"/>
          </p:cNvSpPr>
          <p:nvPr>
            <p:ph type="body" sz="quarter" idx="31" hasCustomPrompt="1"/>
          </p:nvPr>
        </p:nvSpPr>
        <p:spPr>
          <a:xfrm>
            <a:off x="1352550" y="4787002"/>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0" name="Text Placeholder 12">
            <a:extLst>
              <a:ext uri="{FF2B5EF4-FFF2-40B4-BE49-F238E27FC236}">
                <a16:creationId xmlns:a16="http://schemas.microsoft.com/office/drawing/2014/main" id="{D799F34D-A198-85E8-B6FA-D894213C8C52}"/>
              </a:ext>
            </a:extLst>
          </p:cNvPr>
          <p:cNvSpPr>
            <a:spLocks noGrp="1"/>
          </p:cNvSpPr>
          <p:nvPr>
            <p:ph type="body" sz="quarter" idx="32" hasCustomPrompt="1"/>
          </p:nvPr>
        </p:nvSpPr>
        <p:spPr>
          <a:xfrm>
            <a:off x="1352550" y="5072752"/>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1" name="Picture Placeholder 10">
            <a:extLst>
              <a:ext uri="{FF2B5EF4-FFF2-40B4-BE49-F238E27FC236}">
                <a16:creationId xmlns:a16="http://schemas.microsoft.com/office/drawing/2014/main" id="{F6A0002E-ADB8-E7E8-623B-31F88EBD7456}"/>
              </a:ext>
            </a:extLst>
          </p:cNvPr>
          <p:cNvSpPr>
            <a:spLocks noGrp="1"/>
          </p:cNvSpPr>
          <p:nvPr>
            <p:ph type="pic" sz="quarter" idx="33"/>
          </p:nvPr>
        </p:nvSpPr>
        <p:spPr>
          <a:xfrm>
            <a:off x="6103938" y="190999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2" name="Text Placeholder 12">
            <a:extLst>
              <a:ext uri="{FF2B5EF4-FFF2-40B4-BE49-F238E27FC236}">
                <a16:creationId xmlns:a16="http://schemas.microsoft.com/office/drawing/2014/main" id="{D831397A-CDEC-9164-A6D0-2344B10DA3CC}"/>
              </a:ext>
            </a:extLst>
          </p:cNvPr>
          <p:cNvSpPr>
            <a:spLocks noGrp="1"/>
          </p:cNvSpPr>
          <p:nvPr>
            <p:ph type="body" sz="quarter" idx="34" hasCustomPrompt="1"/>
          </p:nvPr>
        </p:nvSpPr>
        <p:spPr>
          <a:xfrm>
            <a:off x="7150100" y="2069979"/>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3" name="Text Placeholder 12">
            <a:extLst>
              <a:ext uri="{FF2B5EF4-FFF2-40B4-BE49-F238E27FC236}">
                <a16:creationId xmlns:a16="http://schemas.microsoft.com/office/drawing/2014/main" id="{92CEEA47-9458-21D6-F801-54AF0CCF87EC}"/>
              </a:ext>
            </a:extLst>
          </p:cNvPr>
          <p:cNvSpPr>
            <a:spLocks noGrp="1"/>
          </p:cNvSpPr>
          <p:nvPr>
            <p:ph type="body" sz="quarter" idx="35" hasCustomPrompt="1"/>
          </p:nvPr>
        </p:nvSpPr>
        <p:spPr>
          <a:xfrm>
            <a:off x="7150100" y="2355729"/>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4" name="Picture Placeholder 10">
            <a:extLst>
              <a:ext uri="{FF2B5EF4-FFF2-40B4-BE49-F238E27FC236}">
                <a16:creationId xmlns:a16="http://schemas.microsoft.com/office/drawing/2014/main" id="{B59B1DAC-4F74-27F5-E442-B0BF36F38D40}"/>
              </a:ext>
            </a:extLst>
          </p:cNvPr>
          <p:cNvSpPr>
            <a:spLocks noGrp="1"/>
          </p:cNvSpPr>
          <p:nvPr>
            <p:ph type="pic" sz="quarter" idx="36"/>
          </p:nvPr>
        </p:nvSpPr>
        <p:spPr>
          <a:xfrm>
            <a:off x="6103938" y="3263224"/>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5" name="Text Placeholder 12">
            <a:extLst>
              <a:ext uri="{FF2B5EF4-FFF2-40B4-BE49-F238E27FC236}">
                <a16:creationId xmlns:a16="http://schemas.microsoft.com/office/drawing/2014/main" id="{68FB1F47-A580-6EF2-B61C-7D815366968E}"/>
              </a:ext>
            </a:extLst>
          </p:cNvPr>
          <p:cNvSpPr>
            <a:spLocks noGrp="1"/>
          </p:cNvSpPr>
          <p:nvPr>
            <p:ph type="body" sz="quarter" idx="37" hasCustomPrompt="1"/>
          </p:nvPr>
        </p:nvSpPr>
        <p:spPr>
          <a:xfrm>
            <a:off x="7150100" y="3435428"/>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6" name="Text Placeholder 12">
            <a:extLst>
              <a:ext uri="{FF2B5EF4-FFF2-40B4-BE49-F238E27FC236}">
                <a16:creationId xmlns:a16="http://schemas.microsoft.com/office/drawing/2014/main" id="{8106A885-6035-680F-D7B6-51F11F3E359D}"/>
              </a:ext>
            </a:extLst>
          </p:cNvPr>
          <p:cNvSpPr>
            <a:spLocks noGrp="1"/>
          </p:cNvSpPr>
          <p:nvPr>
            <p:ph type="body" sz="quarter" idx="38" hasCustomPrompt="1"/>
          </p:nvPr>
        </p:nvSpPr>
        <p:spPr>
          <a:xfrm>
            <a:off x="7150100" y="37211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7" name="Picture Placeholder 10">
            <a:extLst>
              <a:ext uri="{FF2B5EF4-FFF2-40B4-BE49-F238E27FC236}">
                <a16:creationId xmlns:a16="http://schemas.microsoft.com/office/drawing/2014/main" id="{92B06F5C-A2A7-FCFF-5C59-BFDF8B42917B}"/>
              </a:ext>
            </a:extLst>
          </p:cNvPr>
          <p:cNvSpPr>
            <a:spLocks noGrp="1"/>
          </p:cNvSpPr>
          <p:nvPr>
            <p:ph type="pic" sz="quarter" idx="39"/>
          </p:nvPr>
        </p:nvSpPr>
        <p:spPr>
          <a:xfrm>
            <a:off x="6103938" y="461644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dirty="0"/>
          </a:p>
        </p:txBody>
      </p:sp>
      <p:sp>
        <p:nvSpPr>
          <p:cNvPr id="28" name="Text Placeholder 12">
            <a:extLst>
              <a:ext uri="{FF2B5EF4-FFF2-40B4-BE49-F238E27FC236}">
                <a16:creationId xmlns:a16="http://schemas.microsoft.com/office/drawing/2014/main" id="{F992B224-4A32-4EEF-BF74-6290FB9D35AC}"/>
              </a:ext>
            </a:extLst>
          </p:cNvPr>
          <p:cNvSpPr>
            <a:spLocks noGrp="1"/>
          </p:cNvSpPr>
          <p:nvPr>
            <p:ph type="body" sz="quarter" idx="40" hasCustomPrompt="1"/>
          </p:nvPr>
        </p:nvSpPr>
        <p:spPr>
          <a:xfrm>
            <a:off x="7150100" y="4787002"/>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9" name="Text Placeholder 12">
            <a:extLst>
              <a:ext uri="{FF2B5EF4-FFF2-40B4-BE49-F238E27FC236}">
                <a16:creationId xmlns:a16="http://schemas.microsoft.com/office/drawing/2014/main" id="{7BCB4226-7823-5B28-3999-86D0EBB94FC1}"/>
              </a:ext>
            </a:extLst>
          </p:cNvPr>
          <p:cNvSpPr>
            <a:spLocks noGrp="1"/>
          </p:cNvSpPr>
          <p:nvPr>
            <p:ph type="body" sz="quarter" idx="41" hasCustomPrompt="1"/>
          </p:nvPr>
        </p:nvSpPr>
        <p:spPr>
          <a:xfrm>
            <a:off x="7150100" y="5072752"/>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Tree>
    <p:extLst>
      <p:ext uri="{BB962C8B-B14F-4D97-AF65-F5344CB8AC3E}">
        <p14:creationId xmlns:p14="http://schemas.microsoft.com/office/powerpoint/2010/main" val="70597850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am 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D119A-5205-549D-6A59-CF6BFED54E12}"/>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52C064FE-D615-C9B5-75EB-0193E382BF59}"/>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AFE10F5C-6B52-D19B-BD1F-10CBDAB3DF61}"/>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8CE66C31-CED2-A64E-05C1-0BADF0DA9BA3}"/>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8" name="Text Placeholder 6">
            <a:extLst>
              <a:ext uri="{FF2B5EF4-FFF2-40B4-BE49-F238E27FC236}">
                <a16:creationId xmlns:a16="http://schemas.microsoft.com/office/drawing/2014/main" id="{98E2DB3B-3EB6-21F1-DD6A-DB825E3FBF02}"/>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9" name="Text Placeholder 8">
            <a:extLst>
              <a:ext uri="{FF2B5EF4-FFF2-40B4-BE49-F238E27FC236}">
                <a16:creationId xmlns:a16="http://schemas.microsoft.com/office/drawing/2014/main" id="{D5A7CD79-A047-3B0B-707A-9346E33EB891}"/>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11" name="Picture Placeholder 10">
            <a:extLst>
              <a:ext uri="{FF2B5EF4-FFF2-40B4-BE49-F238E27FC236}">
                <a16:creationId xmlns:a16="http://schemas.microsoft.com/office/drawing/2014/main" id="{4B40880E-2441-2036-7E0C-9AF61B5CE48A}"/>
              </a:ext>
            </a:extLst>
          </p:cNvPr>
          <p:cNvSpPr>
            <a:spLocks noGrp="1"/>
          </p:cNvSpPr>
          <p:nvPr>
            <p:ph type="pic" sz="quarter" idx="24"/>
          </p:nvPr>
        </p:nvSpPr>
        <p:spPr>
          <a:xfrm>
            <a:off x="306388" y="190999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3" name="Text Placeholder 12">
            <a:extLst>
              <a:ext uri="{FF2B5EF4-FFF2-40B4-BE49-F238E27FC236}">
                <a16:creationId xmlns:a16="http://schemas.microsoft.com/office/drawing/2014/main" id="{011E5CD3-DC74-79A2-F9C5-9B34E0A4C000}"/>
              </a:ext>
            </a:extLst>
          </p:cNvPr>
          <p:cNvSpPr>
            <a:spLocks noGrp="1"/>
          </p:cNvSpPr>
          <p:nvPr>
            <p:ph type="body" sz="quarter" idx="25" hasCustomPrompt="1"/>
          </p:nvPr>
        </p:nvSpPr>
        <p:spPr>
          <a:xfrm>
            <a:off x="1352550" y="2069979"/>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4" name="Text Placeholder 12">
            <a:extLst>
              <a:ext uri="{FF2B5EF4-FFF2-40B4-BE49-F238E27FC236}">
                <a16:creationId xmlns:a16="http://schemas.microsoft.com/office/drawing/2014/main" id="{42D45A9F-31F5-55C8-2DA7-272DC34A4FDC}"/>
              </a:ext>
            </a:extLst>
          </p:cNvPr>
          <p:cNvSpPr>
            <a:spLocks noGrp="1"/>
          </p:cNvSpPr>
          <p:nvPr>
            <p:ph type="body" sz="quarter" idx="26" hasCustomPrompt="1"/>
          </p:nvPr>
        </p:nvSpPr>
        <p:spPr>
          <a:xfrm>
            <a:off x="1352550" y="23589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5" name="Picture Placeholder 10">
            <a:extLst>
              <a:ext uri="{FF2B5EF4-FFF2-40B4-BE49-F238E27FC236}">
                <a16:creationId xmlns:a16="http://schemas.microsoft.com/office/drawing/2014/main" id="{0EB16D30-D682-728D-096A-539D025158CE}"/>
              </a:ext>
            </a:extLst>
          </p:cNvPr>
          <p:cNvSpPr>
            <a:spLocks noGrp="1"/>
          </p:cNvSpPr>
          <p:nvPr>
            <p:ph type="pic" sz="quarter" idx="27"/>
          </p:nvPr>
        </p:nvSpPr>
        <p:spPr>
          <a:xfrm>
            <a:off x="306388" y="3263224"/>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6" name="Text Placeholder 12">
            <a:extLst>
              <a:ext uri="{FF2B5EF4-FFF2-40B4-BE49-F238E27FC236}">
                <a16:creationId xmlns:a16="http://schemas.microsoft.com/office/drawing/2014/main" id="{51516F45-D716-2ECB-DE30-47451F44508D}"/>
              </a:ext>
            </a:extLst>
          </p:cNvPr>
          <p:cNvSpPr>
            <a:spLocks noGrp="1"/>
          </p:cNvSpPr>
          <p:nvPr>
            <p:ph type="body" sz="quarter" idx="28" hasCustomPrompt="1"/>
          </p:nvPr>
        </p:nvSpPr>
        <p:spPr>
          <a:xfrm>
            <a:off x="1352550" y="3435428"/>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7" name="Text Placeholder 12">
            <a:extLst>
              <a:ext uri="{FF2B5EF4-FFF2-40B4-BE49-F238E27FC236}">
                <a16:creationId xmlns:a16="http://schemas.microsoft.com/office/drawing/2014/main" id="{F9034FFE-349E-57E0-A97B-B0259AF286CC}"/>
              </a:ext>
            </a:extLst>
          </p:cNvPr>
          <p:cNvSpPr>
            <a:spLocks noGrp="1"/>
          </p:cNvSpPr>
          <p:nvPr>
            <p:ph type="body" sz="quarter" idx="29" hasCustomPrompt="1"/>
          </p:nvPr>
        </p:nvSpPr>
        <p:spPr>
          <a:xfrm>
            <a:off x="1352550" y="37211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8" name="Picture Placeholder 10">
            <a:extLst>
              <a:ext uri="{FF2B5EF4-FFF2-40B4-BE49-F238E27FC236}">
                <a16:creationId xmlns:a16="http://schemas.microsoft.com/office/drawing/2014/main" id="{BC84830A-754F-D374-A275-A566E5B2F199}"/>
              </a:ext>
            </a:extLst>
          </p:cNvPr>
          <p:cNvSpPr>
            <a:spLocks noGrp="1"/>
          </p:cNvSpPr>
          <p:nvPr>
            <p:ph type="pic" sz="quarter" idx="30"/>
          </p:nvPr>
        </p:nvSpPr>
        <p:spPr>
          <a:xfrm>
            <a:off x="306388" y="461644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19" name="Text Placeholder 12">
            <a:extLst>
              <a:ext uri="{FF2B5EF4-FFF2-40B4-BE49-F238E27FC236}">
                <a16:creationId xmlns:a16="http://schemas.microsoft.com/office/drawing/2014/main" id="{87A6012A-D91F-C88E-5F6A-A0C9D7978C3C}"/>
              </a:ext>
            </a:extLst>
          </p:cNvPr>
          <p:cNvSpPr>
            <a:spLocks noGrp="1"/>
          </p:cNvSpPr>
          <p:nvPr>
            <p:ph type="body" sz="quarter" idx="31" hasCustomPrompt="1"/>
          </p:nvPr>
        </p:nvSpPr>
        <p:spPr>
          <a:xfrm>
            <a:off x="1352550" y="4774302"/>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0" name="Text Placeholder 12">
            <a:extLst>
              <a:ext uri="{FF2B5EF4-FFF2-40B4-BE49-F238E27FC236}">
                <a16:creationId xmlns:a16="http://schemas.microsoft.com/office/drawing/2014/main" id="{D799F34D-A198-85E8-B6FA-D894213C8C52}"/>
              </a:ext>
            </a:extLst>
          </p:cNvPr>
          <p:cNvSpPr>
            <a:spLocks noGrp="1"/>
          </p:cNvSpPr>
          <p:nvPr>
            <p:ph type="body" sz="quarter" idx="32" hasCustomPrompt="1"/>
          </p:nvPr>
        </p:nvSpPr>
        <p:spPr>
          <a:xfrm>
            <a:off x="1352550" y="5060052"/>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1" name="Picture Placeholder 10">
            <a:extLst>
              <a:ext uri="{FF2B5EF4-FFF2-40B4-BE49-F238E27FC236}">
                <a16:creationId xmlns:a16="http://schemas.microsoft.com/office/drawing/2014/main" id="{F6A0002E-ADB8-E7E8-623B-31F88EBD7456}"/>
              </a:ext>
            </a:extLst>
          </p:cNvPr>
          <p:cNvSpPr>
            <a:spLocks noGrp="1"/>
          </p:cNvSpPr>
          <p:nvPr>
            <p:ph type="pic" sz="quarter" idx="33"/>
          </p:nvPr>
        </p:nvSpPr>
        <p:spPr>
          <a:xfrm>
            <a:off x="4153694" y="190999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2" name="Text Placeholder 12">
            <a:extLst>
              <a:ext uri="{FF2B5EF4-FFF2-40B4-BE49-F238E27FC236}">
                <a16:creationId xmlns:a16="http://schemas.microsoft.com/office/drawing/2014/main" id="{D831397A-CDEC-9164-A6D0-2344B10DA3CC}"/>
              </a:ext>
            </a:extLst>
          </p:cNvPr>
          <p:cNvSpPr>
            <a:spLocks noGrp="1"/>
          </p:cNvSpPr>
          <p:nvPr>
            <p:ph type="body" sz="quarter" idx="34" hasCustomPrompt="1"/>
          </p:nvPr>
        </p:nvSpPr>
        <p:spPr>
          <a:xfrm>
            <a:off x="5199856" y="2069979"/>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3" name="Text Placeholder 12">
            <a:extLst>
              <a:ext uri="{FF2B5EF4-FFF2-40B4-BE49-F238E27FC236}">
                <a16:creationId xmlns:a16="http://schemas.microsoft.com/office/drawing/2014/main" id="{92CEEA47-9458-21D6-F801-54AF0CCF87EC}"/>
              </a:ext>
            </a:extLst>
          </p:cNvPr>
          <p:cNvSpPr>
            <a:spLocks noGrp="1"/>
          </p:cNvSpPr>
          <p:nvPr>
            <p:ph type="body" sz="quarter" idx="35" hasCustomPrompt="1"/>
          </p:nvPr>
        </p:nvSpPr>
        <p:spPr>
          <a:xfrm>
            <a:off x="5199856" y="23589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4" name="Picture Placeholder 10">
            <a:extLst>
              <a:ext uri="{FF2B5EF4-FFF2-40B4-BE49-F238E27FC236}">
                <a16:creationId xmlns:a16="http://schemas.microsoft.com/office/drawing/2014/main" id="{B59B1DAC-4F74-27F5-E442-B0BF36F38D40}"/>
              </a:ext>
            </a:extLst>
          </p:cNvPr>
          <p:cNvSpPr>
            <a:spLocks noGrp="1"/>
          </p:cNvSpPr>
          <p:nvPr>
            <p:ph type="pic" sz="quarter" idx="36"/>
          </p:nvPr>
        </p:nvSpPr>
        <p:spPr>
          <a:xfrm>
            <a:off x="4153694" y="3263224"/>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5" name="Text Placeholder 12">
            <a:extLst>
              <a:ext uri="{FF2B5EF4-FFF2-40B4-BE49-F238E27FC236}">
                <a16:creationId xmlns:a16="http://schemas.microsoft.com/office/drawing/2014/main" id="{68FB1F47-A580-6EF2-B61C-7D815366968E}"/>
              </a:ext>
            </a:extLst>
          </p:cNvPr>
          <p:cNvSpPr>
            <a:spLocks noGrp="1"/>
          </p:cNvSpPr>
          <p:nvPr>
            <p:ph type="body" sz="quarter" idx="37" hasCustomPrompt="1"/>
          </p:nvPr>
        </p:nvSpPr>
        <p:spPr>
          <a:xfrm>
            <a:off x="5199856" y="3435428"/>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6" name="Text Placeholder 12">
            <a:extLst>
              <a:ext uri="{FF2B5EF4-FFF2-40B4-BE49-F238E27FC236}">
                <a16:creationId xmlns:a16="http://schemas.microsoft.com/office/drawing/2014/main" id="{8106A885-6035-680F-D7B6-51F11F3E359D}"/>
              </a:ext>
            </a:extLst>
          </p:cNvPr>
          <p:cNvSpPr>
            <a:spLocks noGrp="1"/>
          </p:cNvSpPr>
          <p:nvPr>
            <p:ph type="body" sz="quarter" idx="38" hasCustomPrompt="1"/>
          </p:nvPr>
        </p:nvSpPr>
        <p:spPr>
          <a:xfrm>
            <a:off x="5199856" y="37211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7" name="Picture Placeholder 10">
            <a:extLst>
              <a:ext uri="{FF2B5EF4-FFF2-40B4-BE49-F238E27FC236}">
                <a16:creationId xmlns:a16="http://schemas.microsoft.com/office/drawing/2014/main" id="{92B06F5C-A2A7-FCFF-5C59-BFDF8B42917B}"/>
              </a:ext>
            </a:extLst>
          </p:cNvPr>
          <p:cNvSpPr>
            <a:spLocks noGrp="1"/>
          </p:cNvSpPr>
          <p:nvPr>
            <p:ph type="pic" sz="quarter" idx="39"/>
          </p:nvPr>
        </p:nvSpPr>
        <p:spPr>
          <a:xfrm>
            <a:off x="4153694" y="461644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28" name="Text Placeholder 12">
            <a:extLst>
              <a:ext uri="{FF2B5EF4-FFF2-40B4-BE49-F238E27FC236}">
                <a16:creationId xmlns:a16="http://schemas.microsoft.com/office/drawing/2014/main" id="{F992B224-4A32-4EEF-BF74-6290FB9D35AC}"/>
              </a:ext>
            </a:extLst>
          </p:cNvPr>
          <p:cNvSpPr>
            <a:spLocks noGrp="1"/>
          </p:cNvSpPr>
          <p:nvPr>
            <p:ph type="body" sz="quarter" idx="40" hasCustomPrompt="1"/>
          </p:nvPr>
        </p:nvSpPr>
        <p:spPr>
          <a:xfrm>
            <a:off x="5199856" y="4774302"/>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9" name="Text Placeholder 12">
            <a:extLst>
              <a:ext uri="{FF2B5EF4-FFF2-40B4-BE49-F238E27FC236}">
                <a16:creationId xmlns:a16="http://schemas.microsoft.com/office/drawing/2014/main" id="{7BCB4226-7823-5B28-3999-86D0EBB94FC1}"/>
              </a:ext>
            </a:extLst>
          </p:cNvPr>
          <p:cNvSpPr>
            <a:spLocks noGrp="1"/>
          </p:cNvSpPr>
          <p:nvPr>
            <p:ph type="body" sz="quarter" idx="41" hasCustomPrompt="1"/>
          </p:nvPr>
        </p:nvSpPr>
        <p:spPr>
          <a:xfrm>
            <a:off x="5199856" y="5060052"/>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6" name="Picture Placeholder 10">
            <a:extLst>
              <a:ext uri="{FF2B5EF4-FFF2-40B4-BE49-F238E27FC236}">
                <a16:creationId xmlns:a16="http://schemas.microsoft.com/office/drawing/2014/main" id="{D00DC641-42E9-0B66-3D72-9F709D811A21}"/>
              </a:ext>
            </a:extLst>
          </p:cNvPr>
          <p:cNvSpPr>
            <a:spLocks noGrp="1"/>
          </p:cNvSpPr>
          <p:nvPr>
            <p:ph type="pic" sz="quarter" idx="42"/>
          </p:nvPr>
        </p:nvSpPr>
        <p:spPr>
          <a:xfrm>
            <a:off x="8001001" y="190999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7" name="Text Placeholder 12">
            <a:extLst>
              <a:ext uri="{FF2B5EF4-FFF2-40B4-BE49-F238E27FC236}">
                <a16:creationId xmlns:a16="http://schemas.microsoft.com/office/drawing/2014/main" id="{4A1F38BA-66D9-41A9-F343-8B2F5D9A9AC4}"/>
              </a:ext>
            </a:extLst>
          </p:cNvPr>
          <p:cNvSpPr>
            <a:spLocks noGrp="1"/>
          </p:cNvSpPr>
          <p:nvPr>
            <p:ph type="body" sz="quarter" idx="43" hasCustomPrompt="1"/>
          </p:nvPr>
        </p:nvSpPr>
        <p:spPr>
          <a:xfrm>
            <a:off x="9047163" y="2069979"/>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0" name="Text Placeholder 12">
            <a:extLst>
              <a:ext uri="{FF2B5EF4-FFF2-40B4-BE49-F238E27FC236}">
                <a16:creationId xmlns:a16="http://schemas.microsoft.com/office/drawing/2014/main" id="{6AEB60AC-335C-9000-1BA5-FDB62E7A9EE0}"/>
              </a:ext>
            </a:extLst>
          </p:cNvPr>
          <p:cNvSpPr>
            <a:spLocks noGrp="1"/>
          </p:cNvSpPr>
          <p:nvPr>
            <p:ph type="body" sz="quarter" idx="44" hasCustomPrompt="1"/>
          </p:nvPr>
        </p:nvSpPr>
        <p:spPr>
          <a:xfrm>
            <a:off x="9047163" y="23589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2" name="Picture Placeholder 10">
            <a:extLst>
              <a:ext uri="{FF2B5EF4-FFF2-40B4-BE49-F238E27FC236}">
                <a16:creationId xmlns:a16="http://schemas.microsoft.com/office/drawing/2014/main" id="{E6F84F8C-66B2-BD9D-43C9-974D44F94EC1}"/>
              </a:ext>
            </a:extLst>
          </p:cNvPr>
          <p:cNvSpPr>
            <a:spLocks noGrp="1"/>
          </p:cNvSpPr>
          <p:nvPr>
            <p:ph type="pic" sz="quarter" idx="45"/>
          </p:nvPr>
        </p:nvSpPr>
        <p:spPr>
          <a:xfrm>
            <a:off x="8001001" y="3263224"/>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30" name="Text Placeholder 12">
            <a:extLst>
              <a:ext uri="{FF2B5EF4-FFF2-40B4-BE49-F238E27FC236}">
                <a16:creationId xmlns:a16="http://schemas.microsoft.com/office/drawing/2014/main" id="{0114D6F8-B9A3-ED71-9813-52BAF652A7B8}"/>
              </a:ext>
            </a:extLst>
          </p:cNvPr>
          <p:cNvSpPr>
            <a:spLocks noGrp="1"/>
          </p:cNvSpPr>
          <p:nvPr>
            <p:ph type="body" sz="quarter" idx="46" hasCustomPrompt="1"/>
          </p:nvPr>
        </p:nvSpPr>
        <p:spPr>
          <a:xfrm>
            <a:off x="9047163" y="3435428"/>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31" name="Text Placeholder 12">
            <a:extLst>
              <a:ext uri="{FF2B5EF4-FFF2-40B4-BE49-F238E27FC236}">
                <a16:creationId xmlns:a16="http://schemas.microsoft.com/office/drawing/2014/main" id="{39C04260-C8BE-71ED-EA47-703038E90683}"/>
              </a:ext>
            </a:extLst>
          </p:cNvPr>
          <p:cNvSpPr>
            <a:spLocks noGrp="1"/>
          </p:cNvSpPr>
          <p:nvPr>
            <p:ph type="body" sz="quarter" idx="47" hasCustomPrompt="1"/>
          </p:nvPr>
        </p:nvSpPr>
        <p:spPr>
          <a:xfrm>
            <a:off x="9047163" y="3721178"/>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32" name="Picture Placeholder 10">
            <a:extLst>
              <a:ext uri="{FF2B5EF4-FFF2-40B4-BE49-F238E27FC236}">
                <a16:creationId xmlns:a16="http://schemas.microsoft.com/office/drawing/2014/main" id="{944BF7B4-5DAC-1321-A9A6-C9816D8B397D}"/>
              </a:ext>
            </a:extLst>
          </p:cNvPr>
          <p:cNvSpPr>
            <a:spLocks noGrp="1"/>
          </p:cNvSpPr>
          <p:nvPr>
            <p:ph type="pic" sz="quarter" idx="48"/>
          </p:nvPr>
        </p:nvSpPr>
        <p:spPr>
          <a:xfrm>
            <a:off x="8001001" y="4616449"/>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sp>
        <p:nvSpPr>
          <p:cNvPr id="33" name="Text Placeholder 12">
            <a:extLst>
              <a:ext uri="{FF2B5EF4-FFF2-40B4-BE49-F238E27FC236}">
                <a16:creationId xmlns:a16="http://schemas.microsoft.com/office/drawing/2014/main" id="{11F34BF6-57E4-2668-8C65-E480F3A59139}"/>
              </a:ext>
            </a:extLst>
          </p:cNvPr>
          <p:cNvSpPr>
            <a:spLocks noGrp="1"/>
          </p:cNvSpPr>
          <p:nvPr>
            <p:ph type="body" sz="quarter" idx="49" hasCustomPrompt="1"/>
          </p:nvPr>
        </p:nvSpPr>
        <p:spPr>
          <a:xfrm>
            <a:off x="9047163" y="4774302"/>
            <a:ext cx="252000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34" name="Text Placeholder 12">
            <a:extLst>
              <a:ext uri="{FF2B5EF4-FFF2-40B4-BE49-F238E27FC236}">
                <a16:creationId xmlns:a16="http://schemas.microsoft.com/office/drawing/2014/main" id="{8623A0F5-2495-FFA9-60F0-C91A0FF02736}"/>
              </a:ext>
            </a:extLst>
          </p:cNvPr>
          <p:cNvSpPr>
            <a:spLocks noGrp="1"/>
          </p:cNvSpPr>
          <p:nvPr>
            <p:ph type="body" sz="quarter" idx="50" hasCustomPrompt="1"/>
          </p:nvPr>
        </p:nvSpPr>
        <p:spPr>
          <a:xfrm>
            <a:off x="9047163" y="5060052"/>
            <a:ext cx="252000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Tree>
    <p:extLst>
      <p:ext uri="{BB962C8B-B14F-4D97-AF65-F5344CB8AC3E}">
        <p14:creationId xmlns:p14="http://schemas.microsoft.com/office/powerpoint/2010/main" val="3531968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39DBD-1C80-9434-61C2-BF800372ADA0}"/>
              </a:ext>
            </a:extLst>
          </p:cNvPr>
          <p:cNvSpPr>
            <a:spLocks noGrp="1"/>
          </p:cNvSpPr>
          <p:nvPr>
            <p:ph type="title" hasCustomPrompt="1"/>
          </p:nvPr>
        </p:nvSpPr>
        <p:spPr>
          <a:xfrm>
            <a:off x="306000" y="306000"/>
            <a:ext cx="5648400" cy="360000"/>
          </a:xfrm>
        </p:spPr>
        <p:txBody>
          <a:bodyP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28F4D6F4-7201-D735-D3B3-216FF790888E}"/>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C2C7F9CC-6282-CDBE-05BD-D05AF4636684}"/>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A21F1CFB-88CF-58EB-DF8B-2B62A5D20DEF}"/>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81704BAE-4588-79BC-83D2-40594032A0B7}"/>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Picture Placeholder 10">
            <a:extLst>
              <a:ext uri="{FF2B5EF4-FFF2-40B4-BE49-F238E27FC236}">
                <a16:creationId xmlns:a16="http://schemas.microsoft.com/office/drawing/2014/main" id="{5D577385-0486-30CD-9591-DF5CA8E9F42A}"/>
              </a:ext>
            </a:extLst>
          </p:cNvPr>
          <p:cNvSpPr>
            <a:spLocks noGrp="1"/>
          </p:cNvSpPr>
          <p:nvPr>
            <p:ph type="pic" sz="quarter" idx="24"/>
          </p:nvPr>
        </p:nvSpPr>
        <p:spPr>
          <a:xfrm>
            <a:off x="306388" y="1260000"/>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cxnSp>
        <p:nvCxnSpPr>
          <p:cNvPr id="10" name="Straight Connector 9">
            <a:extLst>
              <a:ext uri="{FF2B5EF4-FFF2-40B4-BE49-F238E27FC236}">
                <a16:creationId xmlns:a16="http://schemas.microsoft.com/office/drawing/2014/main" id="{51CC4BDD-95AC-F534-49C7-7F39B914F4BB}"/>
              </a:ext>
            </a:extLst>
          </p:cNvPr>
          <p:cNvCxnSpPr>
            <a:cxnSpLocks/>
          </p:cNvCxnSpPr>
          <p:nvPr userDrawn="1"/>
        </p:nvCxnSpPr>
        <p:spPr>
          <a:xfrm>
            <a:off x="1352550" y="1937440"/>
            <a:ext cx="10539413"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 Placeholder 12">
            <a:extLst>
              <a:ext uri="{FF2B5EF4-FFF2-40B4-BE49-F238E27FC236}">
                <a16:creationId xmlns:a16="http://schemas.microsoft.com/office/drawing/2014/main" id="{23EC4540-66CE-AE24-3D97-903139C81346}"/>
              </a:ext>
            </a:extLst>
          </p:cNvPr>
          <p:cNvSpPr>
            <a:spLocks noGrp="1"/>
          </p:cNvSpPr>
          <p:nvPr>
            <p:ph type="body" sz="quarter" idx="25" hasCustomPrompt="1"/>
          </p:nvPr>
        </p:nvSpPr>
        <p:spPr>
          <a:xfrm>
            <a:off x="1352550" y="1260000"/>
            <a:ext cx="460185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2" name="Text Placeholder 12">
            <a:extLst>
              <a:ext uri="{FF2B5EF4-FFF2-40B4-BE49-F238E27FC236}">
                <a16:creationId xmlns:a16="http://schemas.microsoft.com/office/drawing/2014/main" id="{53B156F5-850E-94C4-320A-C11DCDC45CEF}"/>
              </a:ext>
            </a:extLst>
          </p:cNvPr>
          <p:cNvSpPr>
            <a:spLocks noGrp="1"/>
          </p:cNvSpPr>
          <p:nvPr>
            <p:ph type="body" sz="quarter" idx="26" hasCustomPrompt="1"/>
          </p:nvPr>
        </p:nvSpPr>
        <p:spPr>
          <a:xfrm>
            <a:off x="1352550" y="1548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4" name="Text Placeholder 12">
            <a:extLst>
              <a:ext uri="{FF2B5EF4-FFF2-40B4-BE49-F238E27FC236}">
                <a16:creationId xmlns:a16="http://schemas.microsoft.com/office/drawing/2014/main" id="{4B16A0D5-984E-52E5-2799-ADA0965709B1}"/>
              </a:ext>
            </a:extLst>
          </p:cNvPr>
          <p:cNvSpPr>
            <a:spLocks noGrp="1"/>
          </p:cNvSpPr>
          <p:nvPr>
            <p:ph type="body" sz="quarter" idx="27" hasCustomPrompt="1"/>
          </p:nvPr>
        </p:nvSpPr>
        <p:spPr>
          <a:xfrm>
            <a:off x="6238184" y="1260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Telephone</a:t>
            </a:r>
          </a:p>
        </p:txBody>
      </p:sp>
      <p:sp>
        <p:nvSpPr>
          <p:cNvPr id="15" name="Text Placeholder 12">
            <a:extLst>
              <a:ext uri="{FF2B5EF4-FFF2-40B4-BE49-F238E27FC236}">
                <a16:creationId xmlns:a16="http://schemas.microsoft.com/office/drawing/2014/main" id="{0613D97F-1DE4-AD85-B1A1-022A48BAE0F0}"/>
              </a:ext>
            </a:extLst>
          </p:cNvPr>
          <p:cNvSpPr>
            <a:spLocks noGrp="1"/>
          </p:cNvSpPr>
          <p:nvPr>
            <p:ph type="body" sz="quarter" idx="28" hasCustomPrompt="1"/>
          </p:nvPr>
        </p:nvSpPr>
        <p:spPr>
          <a:xfrm>
            <a:off x="6238184" y="1548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Email</a:t>
            </a:r>
          </a:p>
        </p:txBody>
      </p:sp>
      <p:sp>
        <p:nvSpPr>
          <p:cNvPr id="25" name="Text Placeholder 24">
            <a:extLst>
              <a:ext uri="{FF2B5EF4-FFF2-40B4-BE49-F238E27FC236}">
                <a16:creationId xmlns:a16="http://schemas.microsoft.com/office/drawing/2014/main" id="{3DCBBC23-DAC0-91A1-1B44-DF768098FB37}"/>
              </a:ext>
            </a:extLst>
          </p:cNvPr>
          <p:cNvSpPr>
            <a:spLocks noGrp="1"/>
          </p:cNvSpPr>
          <p:nvPr>
            <p:ph type="body" sz="quarter" idx="29"/>
          </p:nvPr>
        </p:nvSpPr>
        <p:spPr>
          <a:xfrm>
            <a:off x="1352550" y="2052982"/>
            <a:ext cx="10533063" cy="3896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536925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wo biography entri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39DBD-1C80-9434-61C2-BF800372ADA0}"/>
              </a:ext>
            </a:extLst>
          </p:cNvPr>
          <p:cNvSpPr>
            <a:spLocks noGrp="1"/>
          </p:cNvSpPr>
          <p:nvPr>
            <p:ph type="title" hasCustomPrompt="1"/>
          </p:nvPr>
        </p:nvSpPr>
        <p:spPr>
          <a:xfrm>
            <a:off x="306000" y="306000"/>
            <a:ext cx="5648400" cy="360000"/>
          </a:xfrm>
        </p:spPr>
        <p:txBody>
          <a:bodyP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28F4D6F4-7201-D735-D3B3-216FF790888E}"/>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C2C7F9CC-6282-CDBE-05BD-D05AF4636684}"/>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A21F1CFB-88CF-58EB-DF8B-2B62A5D20DEF}"/>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81704BAE-4588-79BC-83D2-40594032A0B7}"/>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Picture Placeholder 10">
            <a:extLst>
              <a:ext uri="{FF2B5EF4-FFF2-40B4-BE49-F238E27FC236}">
                <a16:creationId xmlns:a16="http://schemas.microsoft.com/office/drawing/2014/main" id="{5D577385-0486-30CD-9591-DF5CA8E9F42A}"/>
              </a:ext>
            </a:extLst>
          </p:cNvPr>
          <p:cNvSpPr>
            <a:spLocks noGrp="1"/>
          </p:cNvSpPr>
          <p:nvPr>
            <p:ph type="pic" sz="quarter" idx="24"/>
          </p:nvPr>
        </p:nvSpPr>
        <p:spPr>
          <a:xfrm>
            <a:off x="306388" y="1260000"/>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cxnSp>
        <p:nvCxnSpPr>
          <p:cNvPr id="10" name="Straight Connector 9">
            <a:extLst>
              <a:ext uri="{FF2B5EF4-FFF2-40B4-BE49-F238E27FC236}">
                <a16:creationId xmlns:a16="http://schemas.microsoft.com/office/drawing/2014/main" id="{51CC4BDD-95AC-F534-49C7-7F39B914F4BB}"/>
              </a:ext>
            </a:extLst>
          </p:cNvPr>
          <p:cNvCxnSpPr>
            <a:cxnSpLocks/>
          </p:cNvCxnSpPr>
          <p:nvPr userDrawn="1"/>
        </p:nvCxnSpPr>
        <p:spPr>
          <a:xfrm>
            <a:off x="1352550" y="1936800"/>
            <a:ext cx="10539413"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 Placeholder 12">
            <a:extLst>
              <a:ext uri="{FF2B5EF4-FFF2-40B4-BE49-F238E27FC236}">
                <a16:creationId xmlns:a16="http://schemas.microsoft.com/office/drawing/2014/main" id="{23EC4540-66CE-AE24-3D97-903139C81346}"/>
              </a:ext>
            </a:extLst>
          </p:cNvPr>
          <p:cNvSpPr>
            <a:spLocks noGrp="1"/>
          </p:cNvSpPr>
          <p:nvPr>
            <p:ph type="body" sz="quarter" idx="25" hasCustomPrompt="1"/>
          </p:nvPr>
        </p:nvSpPr>
        <p:spPr>
          <a:xfrm>
            <a:off x="1352550" y="1260000"/>
            <a:ext cx="460185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12" name="Text Placeholder 12">
            <a:extLst>
              <a:ext uri="{FF2B5EF4-FFF2-40B4-BE49-F238E27FC236}">
                <a16:creationId xmlns:a16="http://schemas.microsoft.com/office/drawing/2014/main" id="{53B156F5-850E-94C4-320A-C11DCDC45CEF}"/>
              </a:ext>
            </a:extLst>
          </p:cNvPr>
          <p:cNvSpPr>
            <a:spLocks noGrp="1"/>
          </p:cNvSpPr>
          <p:nvPr>
            <p:ph type="body" sz="quarter" idx="26" hasCustomPrompt="1"/>
          </p:nvPr>
        </p:nvSpPr>
        <p:spPr>
          <a:xfrm>
            <a:off x="1352550" y="1548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14" name="Text Placeholder 12">
            <a:extLst>
              <a:ext uri="{FF2B5EF4-FFF2-40B4-BE49-F238E27FC236}">
                <a16:creationId xmlns:a16="http://schemas.microsoft.com/office/drawing/2014/main" id="{4B16A0D5-984E-52E5-2799-ADA0965709B1}"/>
              </a:ext>
            </a:extLst>
          </p:cNvPr>
          <p:cNvSpPr>
            <a:spLocks noGrp="1"/>
          </p:cNvSpPr>
          <p:nvPr>
            <p:ph type="body" sz="quarter" idx="27" hasCustomPrompt="1"/>
          </p:nvPr>
        </p:nvSpPr>
        <p:spPr>
          <a:xfrm>
            <a:off x="6238184" y="1260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Telephone</a:t>
            </a:r>
          </a:p>
        </p:txBody>
      </p:sp>
      <p:sp>
        <p:nvSpPr>
          <p:cNvPr id="15" name="Text Placeholder 12">
            <a:extLst>
              <a:ext uri="{FF2B5EF4-FFF2-40B4-BE49-F238E27FC236}">
                <a16:creationId xmlns:a16="http://schemas.microsoft.com/office/drawing/2014/main" id="{0613D97F-1DE4-AD85-B1A1-022A48BAE0F0}"/>
              </a:ext>
            </a:extLst>
          </p:cNvPr>
          <p:cNvSpPr>
            <a:spLocks noGrp="1"/>
          </p:cNvSpPr>
          <p:nvPr>
            <p:ph type="body" sz="quarter" idx="28" hasCustomPrompt="1"/>
          </p:nvPr>
        </p:nvSpPr>
        <p:spPr>
          <a:xfrm>
            <a:off x="6238184" y="1548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Email</a:t>
            </a:r>
          </a:p>
        </p:txBody>
      </p:sp>
      <p:sp>
        <p:nvSpPr>
          <p:cNvPr id="17" name="Picture Placeholder 10">
            <a:extLst>
              <a:ext uri="{FF2B5EF4-FFF2-40B4-BE49-F238E27FC236}">
                <a16:creationId xmlns:a16="http://schemas.microsoft.com/office/drawing/2014/main" id="{60516244-1DBC-D2C0-E79A-2036911E6A1C}"/>
              </a:ext>
            </a:extLst>
          </p:cNvPr>
          <p:cNvSpPr>
            <a:spLocks noGrp="1"/>
          </p:cNvSpPr>
          <p:nvPr>
            <p:ph type="pic" sz="quarter" idx="30"/>
          </p:nvPr>
        </p:nvSpPr>
        <p:spPr>
          <a:xfrm>
            <a:off x="306388" y="3429000"/>
            <a:ext cx="900000" cy="900000"/>
          </a:xfrm>
          <a:solidFill>
            <a:schemeClr val="bg1">
              <a:lumMod val="95000"/>
            </a:schemeClr>
          </a:solidFill>
        </p:spPr>
        <p:txBody>
          <a:bodyPr anchor="ctr"/>
          <a:lstStyle>
            <a:lvl1pPr marL="0" indent="0" algn="ctr">
              <a:buNone/>
              <a:defRPr/>
            </a:lvl1pPr>
          </a:lstStyle>
          <a:p>
            <a:r>
              <a:rPr lang="en-US"/>
              <a:t>Click icon to add picture</a:t>
            </a:r>
            <a:endParaRPr lang="en-GB"/>
          </a:p>
        </p:txBody>
      </p:sp>
      <p:cxnSp>
        <p:nvCxnSpPr>
          <p:cNvPr id="18" name="Straight Connector 17">
            <a:extLst>
              <a:ext uri="{FF2B5EF4-FFF2-40B4-BE49-F238E27FC236}">
                <a16:creationId xmlns:a16="http://schemas.microsoft.com/office/drawing/2014/main" id="{AB1D6DF6-094C-A16E-2F7A-A1C6CB8F41F2}"/>
              </a:ext>
            </a:extLst>
          </p:cNvPr>
          <p:cNvCxnSpPr>
            <a:cxnSpLocks/>
          </p:cNvCxnSpPr>
          <p:nvPr userDrawn="1"/>
        </p:nvCxnSpPr>
        <p:spPr>
          <a:xfrm>
            <a:off x="1352550" y="4093610"/>
            <a:ext cx="10539413"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 Placeholder 12">
            <a:extLst>
              <a:ext uri="{FF2B5EF4-FFF2-40B4-BE49-F238E27FC236}">
                <a16:creationId xmlns:a16="http://schemas.microsoft.com/office/drawing/2014/main" id="{CB2B9431-F5DF-5DA9-8F28-87EA404B4558}"/>
              </a:ext>
            </a:extLst>
          </p:cNvPr>
          <p:cNvSpPr>
            <a:spLocks noGrp="1"/>
          </p:cNvSpPr>
          <p:nvPr>
            <p:ph type="body" sz="quarter" idx="31" hasCustomPrompt="1"/>
          </p:nvPr>
        </p:nvSpPr>
        <p:spPr>
          <a:xfrm>
            <a:off x="1352550" y="3429000"/>
            <a:ext cx="4601850" cy="270000"/>
          </a:xfrm>
        </p:spPr>
        <p:txBody>
          <a:bodyPr/>
          <a:lstStyle>
            <a:lvl1pPr marL="0" indent="0">
              <a:buNone/>
              <a:defRPr b="1"/>
            </a:lvl1pPr>
            <a:lvl2pPr>
              <a:defRPr b="1"/>
            </a:lvl2pPr>
            <a:lvl3pPr>
              <a:defRPr b="1"/>
            </a:lvl3pPr>
            <a:lvl4pPr>
              <a:defRPr b="1"/>
            </a:lvl4pPr>
            <a:lvl5pPr>
              <a:defRPr b="1"/>
            </a:lvl5pPr>
          </a:lstStyle>
          <a:p>
            <a:pPr lvl="0"/>
            <a:r>
              <a:rPr lang="en-US" dirty="0"/>
              <a:t>Name</a:t>
            </a:r>
          </a:p>
        </p:txBody>
      </p:sp>
      <p:sp>
        <p:nvSpPr>
          <p:cNvPr id="20" name="Text Placeholder 12">
            <a:extLst>
              <a:ext uri="{FF2B5EF4-FFF2-40B4-BE49-F238E27FC236}">
                <a16:creationId xmlns:a16="http://schemas.microsoft.com/office/drawing/2014/main" id="{53D504FF-41D7-B6F6-EFCE-1116741BC39E}"/>
              </a:ext>
            </a:extLst>
          </p:cNvPr>
          <p:cNvSpPr>
            <a:spLocks noGrp="1"/>
          </p:cNvSpPr>
          <p:nvPr>
            <p:ph type="body" sz="quarter" idx="32" hasCustomPrompt="1"/>
          </p:nvPr>
        </p:nvSpPr>
        <p:spPr>
          <a:xfrm>
            <a:off x="1352550" y="371475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Job title, location</a:t>
            </a:r>
          </a:p>
        </p:txBody>
      </p:sp>
      <p:sp>
        <p:nvSpPr>
          <p:cNvPr id="21" name="Text Placeholder 12">
            <a:extLst>
              <a:ext uri="{FF2B5EF4-FFF2-40B4-BE49-F238E27FC236}">
                <a16:creationId xmlns:a16="http://schemas.microsoft.com/office/drawing/2014/main" id="{766077F0-210D-1948-4394-89AFAA99C635}"/>
              </a:ext>
            </a:extLst>
          </p:cNvPr>
          <p:cNvSpPr>
            <a:spLocks noGrp="1"/>
          </p:cNvSpPr>
          <p:nvPr>
            <p:ph type="body" sz="quarter" idx="33" hasCustomPrompt="1"/>
          </p:nvPr>
        </p:nvSpPr>
        <p:spPr>
          <a:xfrm>
            <a:off x="6238184" y="342900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Telephone</a:t>
            </a:r>
          </a:p>
        </p:txBody>
      </p:sp>
      <p:sp>
        <p:nvSpPr>
          <p:cNvPr id="22" name="Text Placeholder 12">
            <a:extLst>
              <a:ext uri="{FF2B5EF4-FFF2-40B4-BE49-F238E27FC236}">
                <a16:creationId xmlns:a16="http://schemas.microsoft.com/office/drawing/2014/main" id="{04BC109F-D899-2BA8-FAF6-5B3365784465}"/>
              </a:ext>
            </a:extLst>
          </p:cNvPr>
          <p:cNvSpPr>
            <a:spLocks noGrp="1"/>
          </p:cNvSpPr>
          <p:nvPr>
            <p:ph type="body" sz="quarter" idx="34" hasCustomPrompt="1"/>
          </p:nvPr>
        </p:nvSpPr>
        <p:spPr>
          <a:xfrm>
            <a:off x="6238184" y="3714750"/>
            <a:ext cx="4601850" cy="270000"/>
          </a:xfrm>
        </p:spPr>
        <p:txBody>
          <a:bodyPr/>
          <a:lstStyle>
            <a:lvl1pPr marL="0" indent="0">
              <a:buNone/>
              <a:defRPr b="0"/>
            </a:lvl1pPr>
            <a:lvl2pPr>
              <a:defRPr b="1"/>
            </a:lvl2pPr>
            <a:lvl3pPr>
              <a:defRPr b="1"/>
            </a:lvl3pPr>
            <a:lvl4pPr>
              <a:defRPr b="1"/>
            </a:lvl4pPr>
            <a:lvl5pPr>
              <a:defRPr b="1"/>
            </a:lvl5pPr>
          </a:lstStyle>
          <a:p>
            <a:pPr lvl="0"/>
            <a:r>
              <a:rPr lang="en-US" dirty="0"/>
              <a:t>Email</a:t>
            </a:r>
          </a:p>
        </p:txBody>
      </p:sp>
      <p:sp>
        <p:nvSpPr>
          <p:cNvPr id="8" name="Text Placeholder 24">
            <a:extLst>
              <a:ext uri="{FF2B5EF4-FFF2-40B4-BE49-F238E27FC236}">
                <a16:creationId xmlns:a16="http://schemas.microsoft.com/office/drawing/2014/main" id="{60BBA0CC-565F-00AD-0199-A9F5D1822FD4}"/>
              </a:ext>
            </a:extLst>
          </p:cNvPr>
          <p:cNvSpPr>
            <a:spLocks noGrp="1"/>
          </p:cNvSpPr>
          <p:nvPr>
            <p:ph type="body" sz="quarter" idx="29"/>
          </p:nvPr>
        </p:nvSpPr>
        <p:spPr>
          <a:xfrm>
            <a:off x="1352550" y="2051999"/>
            <a:ext cx="10533063" cy="118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24">
            <a:extLst>
              <a:ext uri="{FF2B5EF4-FFF2-40B4-BE49-F238E27FC236}">
                <a16:creationId xmlns:a16="http://schemas.microsoft.com/office/drawing/2014/main" id="{66EC383C-ED58-904B-F5C3-4F1400A59B4B}"/>
              </a:ext>
            </a:extLst>
          </p:cNvPr>
          <p:cNvSpPr>
            <a:spLocks noGrp="1"/>
          </p:cNvSpPr>
          <p:nvPr>
            <p:ph type="body" sz="quarter" idx="35"/>
          </p:nvPr>
        </p:nvSpPr>
        <p:spPr>
          <a:xfrm>
            <a:off x="1352550" y="4217985"/>
            <a:ext cx="10533063" cy="118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555259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rdered list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AFEC-8737-007E-D1B3-D0688223275B}"/>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20482909-DC96-0DF9-73E2-5455A6988210}"/>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FC02E630-D2C1-4150-01CF-4E926092D593}"/>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BD437FA-CCB6-519F-B498-327CB1E83497}"/>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EFAA178C-2370-23EB-A3DB-5D6550D9873F}"/>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8" name="Text Placeholder 7">
            <a:extLst>
              <a:ext uri="{FF2B5EF4-FFF2-40B4-BE49-F238E27FC236}">
                <a16:creationId xmlns:a16="http://schemas.microsoft.com/office/drawing/2014/main" id="{40B25028-743B-B24C-5195-C53613817F29}"/>
              </a:ext>
            </a:extLst>
          </p:cNvPr>
          <p:cNvSpPr>
            <a:spLocks noGrp="1"/>
          </p:cNvSpPr>
          <p:nvPr>
            <p:ph type="body" sz="quarter" idx="14" hasCustomPrompt="1"/>
          </p:nvPr>
        </p:nvSpPr>
        <p:spPr>
          <a:xfrm>
            <a:off x="306388" y="2012973"/>
            <a:ext cx="540000" cy="540000"/>
          </a:xfrm>
        </p:spPr>
        <p:txBody>
          <a:bodyPr/>
          <a:lstStyle>
            <a:lvl1pPr marL="0" indent="0" algn="ctr">
              <a:buNone/>
              <a:defRPr sz="3600" b="1">
                <a:solidFill>
                  <a:schemeClr val="bg1">
                    <a:lumMod val="85000"/>
                  </a:schemeClr>
                </a:solidFill>
              </a:defRPr>
            </a:lvl1pPr>
          </a:lstStyle>
          <a:p>
            <a:pPr lvl="0"/>
            <a:r>
              <a:rPr lang="en-US" dirty="0"/>
              <a:t>1</a:t>
            </a:r>
            <a:endParaRPr lang="en-GB" dirty="0"/>
          </a:p>
        </p:txBody>
      </p:sp>
      <p:sp>
        <p:nvSpPr>
          <p:cNvPr id="10" name="Text Placeholder 9">
            <a:extLst>
              <a:ext uri="{FF2B5EF4-FFF2-40B4-BE49-F238E27FC236}">
                <a16:creationId xmlns:a16="http://schemas.microsoft.com/office/drawing/2014/main" id="{2DBDBDFB-B313-DE0C-369A-35587F2563D4}"/>
              </a:ext>
            </a:extLst>
          </p:cNvPr>
          <p:cNvSpPr>
            <a:spLocks noGrp="1"/>
          </p:cNvSpPr>
          <p:nvPr>
            <p:ph type="body" sz="quarter" idx="15"/>
          </p:nvPr>
        </p:nvSpPr>
        <p:spPr>
          <a:xfrm>
            <a:off x="576388" y="2260888"/>
            <a:ext cx="316865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7">
            <a:extLst>
              <a:ext uri="{FF2B5EF4-FFF2-40B4-BE49-F238E27FC236}">
                <a16:creationId xmlns:a16="http://schemas.microsoft.com/office/drawing/2014/main" id="{E649F75F-0960-5492-7258-E7FE8A55DC52}"/>
              </a:ext>
            </a:extLst>
          </p:cNvPr>
          <p:cNvSpPr>
            <a:spLocks noGrp="1"/>
          </p:cNvSpPr>
          <p:nvPr>
            <p:ph type="body" sz="quarter" idx="16" hasCustomPrompt="1"/>
          </p:nvPr>
        </p:nvSpPr>
        <p:spPr>
          <a:xfrm>
            <a:off x="4376675" y="2012973"/>
            <a:ext cx="540000" cy="540000"/>
          </a:xfrm>
        </p:spPr>
        <p:txBody>
          <a:bodyPr/>
          <a:lstStyle>
            <a:lvl1pPr marL="0" indent="0" algn="ctr">
              <a:buNone/>
              <a:defRPr sz="3600" b="1">
                <a:solidFill>
                  <a:schemeClr val="bg1">
                    <a:lumMod val="85000"/>
                  </a:schemeClr>
                </a:solidFill>
              </a:defRPr>
            </a:lvl1pPr>
          </a:lstStyle>
          <a:p>
            <a:pPr lvl="0"/>
            <a:r>
              <a:rPr lang="en-US" dirty="0"/>
              <a:t>2</a:t>
            </a:r>
            <a:endParaRPr lang="en-GB" dirty="0"/>
          </a:p>
        </p:txBody>
      </p:sp>
      <p:sp>
        <p:nvSpPr>
          <p:cNvPr id="12" name="Text Placeholder 9">
            <a:extLst>
              <a:ext uri="{FF2B5EF4-FFF2-40B4-BE49-F238E27FC236}">
                <a16:creationId xmlns:a16="http://schemas.microsoft.com/office/drawing/2014/main" id="{2ABE1E9B-1459-2F2F-5C96-E736FE6D3C0F}"/>
              </a:ext>
            </a:extLst>
          </p:cNvPr>
          <p:cNvSpPr>
            <a:spLocks noGrp="1"/>
          </p:cNvSpPr>
          <p:nvPr>
            <p:ph type="body" sz="quarter" idx="17"/>
          </p:nvPr>
        </p:nvSpPr>
        <p:spPr>
          <a:xfrm>
            <a:off x="4646675" y="2260888"/>
            <a:ext cx="316865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3" name="Text Placeholder 7">
            <a:extLst>
              <a:ext uri="{FF2B5EF4-FFF2-40B4-BE49-F238E27FC236}">
                <a16:creationId xmlns:a16="http://schemas.microsoft.com/office/drawing/2014/main" id="{07C1BBF3-E26F-49A4-6289-785814A8E568}"/>
              </a:ext>
            </a:extLst>
          </p:cNvPr>
          <p:cNvSpPr>
            <a:spLocks noGrp="1"/>
          </p:cNvSpPr>
          <p:nvPr>
            <p:ph type="body" sz="quarter" idx="18" hasCustomPrompt="1"/>
          </p:nvPr>
        </p:nvSpPr>
        <p:spPr>
          <a:xfrm>
            <a:off x="8446962" y="2012973"/>
            <a:ext cx="540000" cy="540000"/>
          </a:xfrm>
        </p:spPr>
        <p:txBody>
          <a:bodyPr/>
          <a:lstStyle>
            <a:lvl1pPr marL="0" indent="0" algn="ctr">
              <a:buNone/>
              <a:defRPr sz="3600" b="1">
                <a:solidFill>
                  <a:schemeClr val="bg1">
                    <a:lumMod val="85000"/>
                  </a:schemeClr>
                </a:solidFill>
              </a:defRPr>
            </a:lvl1pPr>
          </a:lstStyle>
          <a:p>
            <a:pPr lvl="0"/>
            <a:r>
              <a:rPr lang="en-US" dirty="0"/>
              <a:t>3</a:t>
            </a:r>
            <a:endParaRPr lang="en-GB" dirty="0"/>
          </a:p>
        </p:txBody>
      </p:sp>
      <p:sp>
        <p:nvSpPr>
          <p:cNvPr id="14" name="Text Placeholder 9">
            <a:extLst>
              <a:ext uri="{FF2B5EF4-FFF2-40B4-BE49-F238E27FC236}">
                <a16:creationId xmlns:a16="http://schemas.microsoft.com/office/drawing/2014/main" id="{89845BA4-2F30-CA38-85C5-A7B4C1515260}"/>
              </a:ext>
            </a:extLst>
          </p:cNvPr>
          <p:cNvSpPr>
            <a:spLocks noGrp="1"/>
          </p:cNvSpPr>
          <p:nvPr>
            <p:ph type="body" sz="quarter" idx="19"/>
          </p:nvPr>
        </p:nvSpPr>
        <p:spPr>
          <a:xfrm>
            <a:off x="8716962" y="2260888"/>
            <a:ext cx="316865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8" name="Text Placeholder 8">
            <a:extLst>
              <a:ext uri="{FF2B5EF4-FFF2-40B4-BE49-F238E27FC236}">
                <a16:creationId xmlns:a16="http://schemas.microsoft.com/office/drawing/2014/main" id="{45F984E0-3C52-FFDB-29D4-E7DEB2EC1FF2}"/>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20" name="Text Placeholder 19">
            <a:extLst>
              <a:ext uri="{FF2B5EF4-FFF2-40B4-BE49-F238E27FC236}">
                <a16:creationId xmlns:a16="http://schemas.microsoft.com/office/drawing/2014/main" id="{A0DF0C5E-709A-1BB3-74E1-23EB36383ABB}"/>
              </a:ext>
            </a:extLst>
          </p:cNvPr>
          <p:cNvSpPr>
            <a:spLocks noGrp="1"/>
          </p:cNvSpPr>
          <p:nvPr>
            <p:ph type="body" sz="quarter" idx="24"/>
          </p:nvPr>
        </p:nvSpPr>
        <p:spPr>
          <a:xfrm>
            <a:off x="576263" y="2614613"/>
            <a:ext cx="316865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1" name="Text Placeholder 19">
            <a:extLst>
              <a:ext uri="{FF2B5EF4-FFF2-40B4-BE49-F238E27FC236}">
                <a16:creationId xmlns:a16="http://schemas.microsoft.com/office/drawing/2014/main" id="{50B34255-BA60-D0F3-01B2-7B05D265DE0B}"/>
              </a:ext>
            </a:extLst>
          </p:cNvPr>
          <p:cNvSpPr>
            <a:spLocks noGrp="1"/>
          </p:cNvSpPr>
          <p:nvPr>
            <p:ph type="body" sz="quarter" idx="25"/>
          </p:nvPr>
        </p:nvSpPr>
        <p:spPr>
          <a:xfrm>
            <a:off x="4646675" y="2614613"/>
            <a:ext cx="316865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2" name="Text Placeholder 19">
            <a:extLst>
              <a:ext uri="{FF2B5EF4-FFF2-40B4-BE49-F238E27FC236}">
                <a16:creationId xmlns:a16="http://schemas.microsoft.com/office/drawing/2014/main" id="{A7E0DA2C-36AC-BCED-5B60-2571A9D79FB3}"/>
              </a:ext>
            </a:extLst>
          </p:cNvPr>
          <p:cNvSpPr>
            <a:spLocks noGrp="1"/>
          </p:cNvSpPr>
          <p:nvPr>
            <p:ph type="body" sz="quarter" idx="26"/>
          </p:nvPr>
        </p:nvSpPr>
        <p:spPr>
          <a:xfrm>
            <a:off x="8716962" y="2614613"/>
            <a:ext cx="316865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7" name="TextBox 6">
            <a:extLst>
              <a:ext uri="{FF2B5EF4-FFF2-40B4-BE49-F238E27FC236}">
                <a16:creationId xmlns:a16="http://schemas.microsoft.com/office/drawing/2014/main" id="{1248B4AF-A790-625F-68C9-574E05D20574}"/>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31367636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rdered list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AFEC-8737-007E-D1B3-D0688223275B}"/>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20482909-DC96-0DF9-73E2-5455A6988210}"/>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FC02E630-D2C1-4150-01CF-4E926092D593}"/>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BD437FA-CCB6-519F-B498-327CB1E83497}"/>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EFAA178C-2370-23EB-A3DB-5D6550D9873F}"/>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8" name="Text Placeholder 7">
            <a:extLst>
              <a:ext uri="{FF2B5EF4-FFF2-40B4-BE49-F238E27FC236}">
                <a16:creationId xmlns:a16="http://schemas.microsoft.com/office/drawing/2014/main" id="{40B25028-743B-B24C-5195-C53613817F29}"/>
              </a:ext>
            </a:extLst>
          </p:cNvPr>
          <p:cNvSpPr>
            <a:spLocks noGrp="1"/>
          </p:cNvSpPr>
          <p:nvPr>
            <p:ph type="body" sz="quarter" idx="14" hasCustomPrompt="1"/>
          </p:nvPr>
        </p:nvSpPr>
        <p:spPr>
          <a:xfrm>
            <a:off x="306388" y="2012973"/>
            <a:ext cx="540000" cy="540000"/>
          </a:xfrm>
        </p:spPr>
        <p:txBody>
          <a:bodyPr/>
          <a:lstStyle>
            <a:lvl1pPr marL="0" indent="0" algn="ctr">
              <a:buNone/>
              <a:defRPr sz="3600" b="1">
                <a:solidFill>
                  <a:schemeClr val="bg1">
                    <a:lumMod val="85000"/>
                  </a:schemeClr>
                </a:solidFill>
              </a:defRPr>
            </a:lvl1pPr>
          </a:lstStyle>
          <a:p>
            <a:pPr lvl="0"/>
            <a:r>
              <a:rPr lang="en-US" dirty="0"/>
              <a:t>1</a:t>
            </a:r>
            <a:endParaRPr lang="en-GB" dirty="0"/>
          </a:p>
        </p:txBody>
      </p:sp>
      <p:sp>
        <p:nvSpPr>
          <p:cNvPr id="10" name="Text Placeholder 9">
            <a:extLst>
              <a:ext uri="{FF2B5EF4-FFF2-40B4-BE49-F238E27FC236}">
                <a16:creationId xmlns:a16="http://schemas.microsoft.com/office/drawing/2014/main" id="{2DBDBDFB-B313-DE0C-369A-35587F2563D4}"/>
              </a:ext>
            </a:extLst>
          </p:cNvPr>
          <p:cNvSpPr>
            <a:spLocks noGrp="1"/>
          </p:cNvSpPr>
          <p:nvPr>
            <p:ph type="body" sz="quarter" idx="15"/>
          </p:nvPr>
        </p:nvSpPr>
        <p:spPr>
          <a:xfrm>
            <a:off x="576388" y="2260888"/>
            <a:ext cx="21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7">
            <a:extLst>
              <a:ext uri="{FF2B5EF4-FFF2-40B4-BE49-F238E27FC236}">
                <a16:creationId xmlns:a16="http://schemas.microsoft.com/office/drawing/2014/main" id="{E649F75F-0960-5492-7258-E7FE8A55DC52}"/>
              </a:ext>
            </a:extLst>
          </p:cNvPr>
          <p:cNvSpPr>
            <a:spLocks noGrp="1"/>
          </p:cNvSpPr>
          <p:nvPr>
            <p:ph type="body" sz="quarter" idx="16" hasCustomPrompt="1"/>
          </p:nvPr>
        </p:nvSpPr>
        <p:spPr>
          <a:xfrm>
            <a:off x="3358495" y="2012973"/>
            <a:ext cx="540000" cy="540000"/>
          </a:xfrm>
        </p:spPr>
        <p:txBody>
          <a:bodyPr/>
          <a:lstStyle>
            <a:lvl1pPr marL="0" indent="0" algn="ctr">
              <a:buNone/>
              <a:defRPr sz="3600" b="1">
                <a:solidFill>
                  <a:schemeClr val="bg1">
                    <a:lumMod val="85000"/>
                  </a:schemeClr>
                </a:solidFill>
              </a:defRPr>
            </a:lvl1pPr>
          </a:lstStyle>
          <a:p>
            <a:pPr lvl="0"/>
            <a:r>
              <a:rPr lang="en-US" dirty="0"/>
              <a:t>2</a:t>
            </a:r>
            <a:endParaRPr lang="en-GB" dirty="0"/>
          </a:p>
        </p:txBody>
      </p:sp>
      <p:sp>
        <p:nvSpPr>
          <p:cNvPr id="12" name="Text Placeholder 9">
            <a:extLst>
              <a:ext uri="{FF2B5EF4-FFF2-40B4-BE49-F238E27FC236}">
                <a16:creationId xmlns:a16="http://schemas.microsoft.com/office/drawing/2014/main" id="{2ABE1E9B-1459-2F2F-5C96-E736FE6D3C0F}"/>
              </a:ext>
            </a:extLst>
          </p:cNvPr>
          <p:cNvSpPr>
            <a:spLocks noGrp="1"/>
          </p:cNvSpPr>
          <p:nvPr>
            <p:ph type="body" sz="quarter" idx="17"/>
          </p:nvPr>
        </p:nvSpPr>
        <p:spPr>
          <a:xfrm>
            <a:off x="3628495" y="2260888"/>
            <a:ext cx="21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3" name="Text Placeholder 7">
            <a:extLst>
              <a:ext uri="{FF2B5EF4-FFF2-40B4-BE49-F238E27FC236}">
                <a16:creationId xmlns:a16="http://schemas.microsoft.com/office/drawing/2014/main" id="{07C1BBF3-E26F-49A4-6289-785814A8E568}"/>
              </a:ext>
            </a:extLst>
          </p:cNvPr>
          <p:cNvSpPr>
            <a:spLocks noGrp="1"/>
          </p:cNvSpPr>
          <p:nvPr>
            <p:ph type="body" sz="quarter" idx="18" hasCustomPrompt="1"/>
          </p:nvPr>
        </p:nvSpPr>
        <p:spPr>
          <a:xfrm>
            <a:off x="6404957" y="2012973"/>
            <a:ext cx="540000" cy="540000"/>
          </a:xfrm>
        </p:spPr>
        <p:txBody>
          <a:bodyPr/>
          <a:lstStyle>
            <a:lvl1pPr marL="0" indent="0" algn="ctr">
              <a:buNone/>
              <a:defRPr sz="3600" b="1">
                <a:solidFill>
                  <a:schemeClr val="bg1">
                    <a:lumMod val="85000"/>
                  </a:schemeClr>
                </a:solidFill>
              </a:defRPr>
            </a:lvl1pPr>
          </a:lstStyle>
          <a:p>
            <a:pPr lvl="0"/>
            <a:r>
              <a:rPr lang="en-US" dirty="0"/>
              <a:t>3</a:t>
            </a:r>
            <a:endParaRPr lang="en-GB" dirty="0"/>
          </a:p>
        </p:txBody>
      </p:sp>
      <p:sp>
        <p:nvSpPr>
          <p:cNvPr id="14" name="Text Placeholder 9">
            <a:extLst>
              <a:ext uri="{FF2B5EF4-FFF2-40B4-BE49-F238E27FC236}">
                <a16:creationId xmlns:a16="http://schemas.microsoft.com/office/drawing/2014/main" id="{89845BA4-2F30-CA38-85C5-A7B4C1515260}"/>
              </a:ext>
            </a:extLst>
          </p:cNvPr>
          <p:cNvSpPr>
            <a:spLocks noGrp="1"/>
          </p:cNvSpPr>
          <p:nvPr>
            <p:ph type="body" sz="quarter" idx="19"/>
          </p:nvPr>
        </p:nvSpPr>
        <p:spPr>
          <a:xfrm>
            <a:off x="6674957" y="2260888"/>
            <a:ext cx="21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8" name="Text Placeholder 8">
            <a:extLst>
              <a:ext uri="{FF2B5EF4-FFF2-40B4-BE49-F238E27FC236}">
                <a16:creationId xmlns:a16="http://schemas.microsoft.com/office/drawing/2014/main" id="{45F984E0-3C52-FFDB-29D4-E7DEB2EC1FF2}"/>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20" name="Text Placeholder 19">
            <a:extLst>
              <a:ext uri="{FF2B5EF4-FFF2-40B4-BE49-F238E27FC236}">
                <a16:creationId xmlns:a16="http://schemas.microsoft.com/office/drawing/2014/main" id="{A0DF0C5E-709A-1BB3-74E1-23EB36383ABB}"/>
              </a:ext>
            </a:extLst>
          </p:cNvPr>
          <p:cNvSpPr>
            <a:spLocks noGrp="1"/>
          </p:cNvSpPr>
          <p:nvPr>
            <p:ph type="body" sz="quarter" idx="24"/>
          </p:nvPr>
        </p:nvSpPr>
        <p:spPr>
          <a:xfrm>
            <a:off x="576263" y="2614613"/>
            <a:ext cx="216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1" name="Text Placeholder 19">
            <a:extLst>
              <a:ext uri="{FF2B5EF4-FFF2-40B4-BE49-F238E27FC236}">
                <a16:creationId xmlns:a16="http://schemas.microsoft.com/office/drawing/2014/main" id="{50B34255-BA60-D0F3-01B2-7B05D265DE0B}"/>
              </a:ext>
            </a:extLst>
          </p:cNvPr>
          <p:cNvSpPr>
            <a:spLocks noGrp="1"/>
          </p:cNvSpPr>
          <p:nvPr>
            <p:ph type="body" sz="quarter" idx="25"/>
          </p:nvPr>
        </p:nvSpPr>
        <p:spPr>
          <a:xfrm>
            <a:off x="3628495" y="2614613"/>
            <a:ext cx="216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2" name="Text Placeholder 19">
            <a:extLst>
              <a:ext uri="{FF2B5EF4-FFF2-40B4-BE49-F238E27FC236}">
                <a16:creationId xmlns:a16="http://schemas.microsoft.com/office/drawing/2014/main" id="{A7E0DA2C-36AC-BCED-5B60-2571A9D79FB3}"/>
              </a:ext>
            </a:extLst>
          </p:cNvPr>
          <p:cNvSpPr>
            <a:spLocks noGrp="1"/>
          </p:cNvSpPr>
          <p:nvPr>
            <p:ph type="body" sz="quarter" idx="26"/>
          </p:nvPr>
        </p:nvSpPr>
        <p:spPr>
          <a:xfrm>
            <a:off x="6680727" y="2614613"/>
            <a:ext cx="216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7" name="Text Placeholder 7">
            <a:extLst>
              <a:ext uri="{FF2B5EF4-FFF2-40B4-BE49-F238E27FC236}">
                <a16:creationId xmlns:a16="http://schemas.microsoft.com/office/drawing/2014/main" id="{1E74ED91-6808-A1BF-4CBF-6BC9BA66F8BE}"/>
              </a:ext>
            </a:extLst>
          </p:cNvPr>
          <p:cNvSpPr>
            <a:spLocks noGrp="1"/>
          </p:cNvSpPr>
          <p:nvPr>
            <p:ph type="body" sz="quarter" idx="27" hasCustomPrompt="1"/>
          </p:nvPr>
        </p:nvSpPr>
        <p:spPr>
          <a:xfrm>
            <a:off x="9462960" y="2012973"/>
            <a:ext cx="540000" cy="540000"/>
          </a:xfrm>
        </p:spPr>
        <p:txBody>
          <a:bodyPr/>
          <a:lstStyle>
            <a:lvl1pPr marL="0" indent="0" algn="ctr">
              <a:buNone/>
              <a:defRPr sz="3600" b="1">
                <a:solidFill>
                  <a:schemeClr val="bg1">
                    <a:lumMod val="85000"/>
                  </a:schemeClr>
                </a:solidFill>
              </a:defRPr>
            </a:lvl1pPr>
          </a:lstStyle>
          <a:p>
            <a:pPr lvl="0"/>
            <a:r>
              <a:rPr lang="en-GB" dirty="0"/>
              <a:t>4</a:t>
            </a:r>
          </a:p>
        </p:txBody>
      </p:sp>
      <p:sp>
        <p:nvSpPr>
          <p:cNvPr id="9" name="Text Placeholder 9">
            <a:extLst>
              <a:ext uri="{FF2B5EF4-FFF2-40B4-BE49-F238E27FC236}">
                <a16:creationId xmlns:a16="http://schemas.microsoft.com/office/drawing/2014/main" id="{CBD0D9DB-F289-9386-5914-D76789371C20}"/>
              </a:ext>
            </a:extLst>
          </p:cNvPr>
          <p:cNvSpPr>
            <a:spLocks noGrp="1"/>
          </p:cNvSpPr>
          <p:nvPr>
            <p:ph type="body" sz="quarter" idx="28"/>
          </p:nvPr>
        </p:nvSpPr>
        <p:spPr>
          <a:xfrm>
            <a:off x="9732960" y="2260888"/>
            <a:ext cx="21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5" name="Text Placeholder 19">
            <a:extLst>
              <a:ext uri="{FF2B5EF4-FFF2-40B4-BE49-F238E27FC236}">
                <a16:creationId xmlns:a16="http://schemas.microsoft.com/office/drawing/2014/main" id="{87EEBF8A-F558-AE22-D4E6-B5D5CDBB40A4}"/>
              </a:ext>
            </a:extLst>
          </p:cNvPr>
          <p:cNvSpPr>
            <a:spLocks noGrp="1"/>
          </p:cNvSpPr>
          <p:nvPr>
            <p:ph type="body" sz="quarter" idx="29"/>
          </p:nvPr>
        </p:nvSpPr>
        <p:spPr>
          <a:xfrm>
            <a:off x="9732960" y="2614613"/>
            <a:ext cx="216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6" name="TextBox 15">
            <a:extLst>
              <a:ext uri="{FF2B5EF4-FFF2-40B4-BE49-F238E27FC236}">
                <a16:creationId xmlns:a16="http://schemas.microsoft.com/office/drawing/2014/main" id="{06A6C2DE-B1DA-6ED2-65F3-D7B4F2F7B083}"/>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1783271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eneric cover with supergraphic_2">
    <p:spTree>
      <p:nvGrpSpPr>
        <p:cNvPr id="1" name=""/>
        <p:cNvGrpSpPr/>
        <p:nvPr/>
      </p:nvGrpSpPr>
      <p:grpSpPr>
        <a:xfrm>
          <a:off x="0" y="0"/>
          <a:ext cx="0" cy="0"/>
          <a:chOff x="0" y="0"/>
          <a:chExt cx="0" cy="0"/>
        </a:xfrm>
      </p:grpSpPr>
      <p:pic>
        <p:nvPicPr>
          <p:cNvPr id="9" name="Picture 8" descr="A road with a yellow car on it&#10;&#10;Description automatically generated">
            <a:extLst>
              <a:ext uri="{FF2B5EF4-FFF2-40B4-BE49-F238E27FC236}">
                <a16:creationId xmlns:a16="http://schemas.microsoft.com/office/drawing/2014/main" id="{6DD5C5F7-2A1C-8F92-7E7A-AD378379D6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 y="304800"/>
            <a:ext cx="11581200" cy="3877165"/>
          </a:xfrm>
          <a:prstGeom prst="rect">
            <a:avLst/>
          </a:prstGeom>
        </p:spPr>
      </p:pic>
      <p:sp>
        <p:nvSpPr>
          <p:cNvPr id="8" name="Parallelogram 7">
            <a:extLst>
              <a:ext uri="{FF2B5EF4-FFF2-40B4-BE49-F238E27FC236}">
                <a16:creationId xmlns:a16="http://schemas.microsoft.com/office/drawing/2014/main" id="{2D9C2727-03FC-D22A-33E3-BB43F49C2F99}"/>
              </a:ext>
            </a:extLst>
          </p:cNvPr>
          <p:cNvSpPr/>
          <p:nvPr userDrawn="1"/>
        </p:nvSpPr>
        <p:spPr>
          <a:xfrm>
            <a:off x="3178788" y="300047"/>
            <a:ext cx="3780186" cy="3880800"/>
          </a:xfrm>
          <a:prstGeom prst="parallelogram">
            <a:avLst>
              <a:gd name="adj" fmla="val 34323"/>
            </a:avLst>
          </a:prstGeom>
          <a:solidFill>
            <a:schemeClr val="bg1">
              <a:alpha val="2120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tx1"/>
                </a:solidFill>
              </a:defRPr>
            </a:lvl1pPr>
          </a:lstStyle>
          <a:p>
            <a:pPr lvl="0"/>
            <a:r>
              <a:rPr lang="en-US" dirty="0"/>
              <a:t>Name, Date, Year</a:t>
            </a:r>
            <a:endParaRPr lang="en-GB" dirty="0"/>
          </a:p>
        </p:txBody>
      </p:sp>
      <p:pic>
        <p:nvPicPr>
          <p:cNvPr id="4" name="Grafik 11">
            <a:extLst>
              <a:ext uri="{FF2B5EF4-FFF2-40B4-BE49-F238E27FC236}">
                <a16:creationId xmlns:a16="http://schemas.microsoft.com/office/drawing/2014/main" id="{D6BDED7B-DD3A-263E-B8E2-C2EEEA63C3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14634494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rdered list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AFEC-8737-007E-D1B3-D0688223275B}"/>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20482909-DC96-0DF9-73E2-5455A6988210}"/>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FC02E630-D2C1-4150-01CF-4E926092D593}"/>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BD437FA-CCB6-519F-B498-327CB1E83497}"/>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EFAA178C-2370-23EB-A3DB-5D6550D9873F}"/>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8" name="Text Placeholder 7">
            <a:extLst>
              <a:ext uri="{FF2B5EF4-FFF2-40B4-BE49-F238E27FC236}">
                <a16:creationId xmlns:a16="http://schemas.microsoft.com/office/drawing/2014/main" id="{40B25028-743B-B24C-5195-C53613817F29}"/>
              </a:ext>
            </a:extLst>
          </p:cNvPr>
          <p:cNvSpPr>
            <a:spLocks noGrp="1"/>
          </p:cNvSpPr>
          <p:nvPr>
            <p:ph type="body" sz="quarter" idx="14" hasCustomPrompt="1"/>
          </p:nvPr>
        </p:nvSpPr>
        <p:spPr>
          <a:xfrm>
            <a:off x="306388" y="2012973"/>
            <a:ext cx="540000" cy="540000"/>
          </a:xfrm>
        </p:spPr>
        <p:txBody>
          <a:bodyPr/>
          <a:lstStyle>
            <a:lvl1pPr marL="0" indent="0" algn="ctr">
              <a:buNone/>
              <a:defRPr sz="3600" b="1">
                <a:solidFill>
                  <a:schemeClr val="bg1">
                    <a:lumMod val="85000"/>
                  </a:schemeClr>
                </a:solidFill>
              </a:defRPr>
            </a:lvl1pPr>
          </a:lstStyle>
          <a:p>
            <a:pPr lvl="0"/>
            <a:r>
              <a:rPr lang="en-US" dirty="0"/>
              <a:t>1</a:t>
            </a:r>
            <a:endParaRPr lang="en-GB" dirty="0"/>
          </a:p>
        </p:txBody>
      </p:sp>
      <p:sp>
        <p:nvSpPr>
          <p:cNvPr id="10" name="Text Placeholder 9">
            <a:extLst>
              <a:ext uri="{FF2B5EF4-FFF2-40B4-BE49-F238E27FC236}">
                <a16:creationId xmlns:a16="http://schemas.microsoft.com/office/drawing/2014/main" id="{2DBDBDFB-B313-DE0C-369A-35587F2563D4}"/>
              </a:ext>
            </a:extLst>
          </p:cNvPr>
          <p:cNvSpPr>
            <a:spLocks noGrp="1"/>
          </p:cNvSpPr>
          <p:nvPr>
            <p:ph type="body" sz="quarter" idx="15"/>
          </p:nvPr>
        </p:nvSpPr>
        <p:spPr>
          <a:xfrm>
            <a:off x="576388" y="2260888"/>
            <a:ext cx="162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7">
            <a:extLst>
              <a:ext uri="{FF2B5EF4-FFF2-40B4-BE49-F238E27FC236}">
                <a16:creationId xmlns:a16="http://schemas.microsoft.com/office/drawing/2014/main" id="{E649F75F-0960-5492-7258-E7FE8A55DC52}"/>
              </a:ext>
            </a:extLst>
          </p:cNvPr>
          <p:cNvSpPr>
            <a:spLocks noGrp="1"/>
          </p:cNvSpPr>
          <p:nvPr>
            <p:ph type="body" sz="quarter" idx="16" hasCustomPrompt="1"/>
          </p:nvPr>
        </p:nvSpPr>
        <p:spPr>
          <a:xfrm>
            <a:off x="2728600" y="2012973"/>
            <a:ext cx="540000" cy="540000"/>
          </a:xfrm>
        </p:spPr>
        <p:txBody>
          <a:bodyPr/>
          <a:lstStyle>
            <a:lvl1pPr marL="0" indent="0" algn="ctr">
              <a:buNone/>
              <a:defRPr sz="3600" b="1">
                <a:solidFill>
                  <a:schemeClr val="bg1">
                    <a:lumMod val="85000"/>
                  </a:schemeClr>
                </a:solidFill>
              </a:defRPr>
            </a:lvl1pPr>
          </a:lstStyle>
          <a:p>
            <a:pPr lvl="0"/>
            <a:r>
              <a:rPr lang="en-US" dirty="0"/>
              <a:t>2</a:t>
            </a:r>
            <a:endParaRPr lang="en-GB" dirty="0"/>
          </a:p>
        </p:txBody>
      </p:sp>
      <p:sp>
        <p:nvSpPr>
          <p:cNvPr id="12" name="Text Placeholder 9">
            <a:extLst>
              <a:ext uri="{FF2B5EF4-FFF2-40B4-BE49-F238E27FC236}">
                <a16:creationId xmlns:a16="http://schemas.microsoft.com/office/drawing/2014/main" id="{2ABE1E9B-1459-2F2F-5C96-E736FE6D3C0F}"/>
              </a:ext>
            </a:extLst>
          </p:cNvPr>
          <p:cNvSpPr>
            <a:spLocks noGrp="1"/>
          </p:cNvSpPr>
          <p:nvPr>
            <p:ph type="body" sz="quarter" idx="17"/>
          </p:nvPr>
        </p:nvSpPr>
        <p:spPr>
          <a:xfrm>
            <a:off x="2998600" y="2260888"/>
            <a:ext cx="162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3" name="Text Placeholder 7">
            <a:extLst>
              <a:ext uri="{FF2B5EF4-FFF2-40B4-BE49-F238E27FC236}">
                <a16:creationId xmlns:a16="http://schemas.microsoft.com/office/drawing/2014/main" id="{07C1BBF3-E26F-49A4-6289-785814A8E568}"/>
              </a:ext>
            </a:extLst>
          </p:cNvPr>
          <p:cNvSpPr>
            <a:spLocks noGrp="1"/>
          </p:cNvSpPr>
          <p:nvPr>
            <p:ph type="body" sz="quarter" idx="18" hasCustomPrompt="1"/>
          </p:nvPr>
        </p:nvSpPr>
        <p:spPr>
          <a:xfrm>
            <a:off x="5155139" y="2012973"/>
            <a:ext cx="540000" cy="540000"/>
          </a:xfrm>
        </p:spPr>
        <p:txBody>
          <a:bodyPr/>
          <a:lstStyle>
            <a:lvl1pPr marL="0" indent="0" algn="ctr">
              <a:buNone/>
              <a:defRPr sz="3600" b="1">
                <a:solidFill>
                  <a:schemeClr val="bg1">
                    <a:lumMod val="85000"/>
                  </a:schemeClr>
                </a:solidFill>
              </a:defRPr>
            </a:lvl1pPr>
          </a:lstStyle>
          <a:p>
            <a:pPr lvl="0"/>
            <a:r>
              <a:rPr lang="en-US" dirty="0"/>
              <a:t>3</a:t>
            </a:r>
            <a:endParaRPr lang="en-GB" dirty="0"/>
          </a:p>
        </p:txBody>
      </p:sp>
      <p:sp>
        <p:nvSpPr>
          <p:cNvPr id="14" name="Text Placeholder 9">
            <a:extLst>
              <a:ext uri="{FF2B5EF4-FFF2-40B4-BE49-F238E27FC236}">
                <a16:creationId xmlns:a16="http://schemas.microsoft.com/office/drawing/2014/main" id="{89845BA4-2F30-CA38-85C5-A7B4C1515260}"/>
              </a:ext>
            </a:extLst>
          </p:cNvPr>
          <p:cNvSpPr>
            <a:spLocks noGrp="1"/>
          </p:cNvSpPr>
          <p:nvPr>
            <p:ph type="body" sz="quarter" idx="19"/>
          </p:nvPr>
        </p:nvSpPr>
        <p:spPr>
          <a:xfrm>
            <a:off x="5425139" y="2260888"/>
            <a:ext cx="162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8" name="Text Placeholder 8">
            <a:extLst>
              <a:ext uri="{FF2B5EF4-FFF2-40B4-BE49-F238E27FC236}">
                <a16:creationId xmlns:a16="http://schemas.microsoft.com/office/drawing/2014/main" id="{45F984E0-3C52-FFDB-29D4-E7DEB2EC1FF2}"/>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20" name="Text Placeholder 19">
            <a:extLst>
              <a:ext uri="{FF2B5EF4-FFF2-40B4-BE49-F238E27FC236}">
                <a16:creationId xmlns:a16="http://schemas.microsoft.com/office/drawing/2014/main" id="{A0DF0C5E-709A-1BB3-74E1-23EB36383ABB}"/>
              </a:ext>
            </a:extLst>
          </p:cNvPr>
          <p:cNvSpPr>
            <a:spLocks noGrp="1"/>
          </p:cNvSpPr>
          <p:nvPr>
            <p:ph type="body" sz="quarter" idx="24"/>
          </p:nvPr>
        </p:nvSpPr>
        <p:spPr>
          <a:xfrm>
            <a:off x="576263" y="2614613"/>
            <a:ext cx="162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1" name="Text Placeholder 19">
            <a:extLst>
              <a:ext uri="{FF2B5EF4-FFF2-40B4-BE49-F238E27FC236}">
                <a16:creationId xmlns:a16="http://schemas.microsoft.com/office/drawing/2014/main" id="{50B34255-BA60-D0F3-01B2-7B05D265DE0B}"/>
              </a:ext>
            </a:extLst>
          </p:cNvPr>
          <p:cNvSpPr>
            <a:spLocks noGrp="1"/>
          </p:cNvSpPr>
          <p:nvPr>
            <p:ph type="body" sz="quarter" idx="25"/>
          </p:nvPr>
        </p:nvSpPr>
        <p:spPr>
          <a:xfrm>
            <a:off x="2998600" y="2614613"/>
            <a:ext cx="162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2" name="Text Placeholder 19">
            <a:extLst>
              <a:ext uri="{FF2B5EF4-FFF2-40B4-BE49-F238E27FC236}">
                <a16:creationId xmlns:a16="http://schemas.microsoft.com/office/drawing/2014/main" id="{A7E0DA2C-36AC-BCED-5B60-2571A9D79FB3}"/>
              </a:ext>
            </a:extLst>
          </p:cNvPr>
          <p:cNvSpPr>
            <a:spLocks noGrp="1"/>
          </p:cNvSpPr>
          <p:nvPr>
            <p:ph type="body" sz="quarter" idx="26"/>
          </p:nvPr>
        </p:nvSpPr>
        <p:spPr>
          <a:xfrm>
            <a:off x="5420937" y="2614613"/>
            <a:ext cx="162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7" name="Text Placeholder 7">
            <a:extLst>
              <a:ext uri="{FF2B5EF4-FFF2-40B4-BE49-F238E27FC236}">
                <a16:creationId xmlns:a16="http://schemas.microsoft.com/office/drawing/2014/main" id="{1E74ED91-6808-A1BF-4CBF-6BC9BA66F8BE}"/>
              </a:ext>
            </a:extLst>
          </p:cNvPr>
          <p:cNvSpPr>
            <a:spLocks noGrp="1"/>
          </p:cNvSpPr>
          <p:nvPr>
            <p:ph type="body" sz="quarter" idx="27" hasCustomPrompt="1"/>
          </p:nvPr>
        </p:nvSpPr>
        <p:spPr>
          <a:xfrm>
            <a:off x="7569073" y="2012973"/>
            <a:ext cx="540000" cy="540000"/>
          </a:xfrm>
        </p:spPr>
        <p:txBody>
          <a:bodyPr/>
          <a:lstStyle>
            <a:lvl1pPr marL="0" indent="0" algn="ctr">
              <a:buNone/>
              <a:defRPr sz="3600" b="1">
                <a:solidFill>
                  <a:schemeClr val="bg1">
                    <a:lumMod val="85000"/>
                  </a:schemeClr>
                </a:solidFill>
              </a:defRPr>
            </a:lvl1pPr>
          </a:lstStyle>
          <a:p>
            <a:pPr lvl="0"/>
            <a:r>
              <a:rPr lang="en-GB" dirty="0"/>
              <a:t>4</a:t>
            </a:r>
          </a:p>
        </p:txBody>
      </p:sp>
      <p:sp>
        <p:nvSpPr>
          <p:cNvPr id="9" name="Text Placeholder 9">
            <a:extLst>
              <a:ext uri="{FF2B5EF4-FFF2-40B4-BE49-F238E27FC236}">
                <a16:creationId xmlns:a16="http://schemas.microsoft.com/office/drawing/2014/main" id="{CBD0D9DB-F289-9386-5914-D76789371C20}"/>
              </a:ext>
            </a:extLst>
          </p:cNvPr>
          <p:cNvSpPr>
            <a:spLocks noGrp="1"/>
          </p:cNvSpPr>
          <p:nvPr>
            <p:ph type="body" sz="quarter" idx="28"/>
          </p:nvPr>
        </p:nvSpPr>
        <p:spPr>
          <a:xfrm>
            <a:off x="7839073" y="2260888"/>
            <a:ext cx="162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5" name="Text Placeholder 19">
            <a:extLst>
              <a:ext uri="{FF2B5EF4-FFF2-40B4-BE49-F238E27FC236}">
                <a16:creationId xmlns:a16="http://schemas.microsoft.com/office/drawing/2014/main" id="{87EEBF8A-F558-AE22-D4E6-B5D5CDBB40A4}"/>
              </a:ext>
            </a:extLst>
          </p:cNvPr>
          <p:cNvSpPr>
            <a:spLocks noGrp="1"/>
          </p:cNvSpPr>
          <p:nvPr>
            <p:ph type="body" sz="quarter" idx="29"/>
          </p:nvPr>
        </p:nvSpPr>
        <p:spPr>
          <a:xfrm>
            <a:off x="7843274" y="2614613"/>
            <a:ext cx="162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6" name="Text Placeholder 7">
            <a:extLst>
              <a:ext uri="{FF2B5EF4-FFF2-40B4-BE49-F238E27FC236}">
                <a16:creationId xmlns:a16="http://schemas.microsoft.com/office/drawing/2014/main" id="{7E1143B7-8C08-7715-B222-285F3D11245F}"/>
              </a:ext>
            </a:extLst>
          </p:cNvPr>
          <p:cNvSpPr>
            <a:spLocks noGrp="1"/>
          </p:cNvSpPr>
          <p:nvPr>
            <p:ph type="body" sz="quarter" idx="30" hasCustomPrompt="1"/>
          </p:nvPr>
        </p:nvSpPr>
        <p:spPr>
          <a:xfrm>
            <a:off x="9995612" y="2012973"/>
            <a:ext cx="540000" cy="540000"/>
          </a:xfrm>
        </p:spPr>
        <p:txBody>
          <a:bodyPr/>
          <a:lstStyle>
            <a:lvl1pPr marL="0" indent="0" algn="ctr">
              <a:buNone/>
              <a:defRPr sz="3600" b="1">
                <a:solidFill>
                  <a:schemeClr val="bg1">
                    <a:lumMod val="85000"/>
                  </a:schemeClr>
                </a:solidFill>
              </a:defRPr>
            </a:lvl1pPr>
          </a:lstStyle>
          <a:p>
            <a:pPr lvl="0"/>
            <a:r>
              <a:rPr lang="en-GB" dirty="0"/>
              <a:t>5</a:t>
            </a:r>
          </a:p>
        </p:txBody>
      </p:sp>
      <p:sp>
        <p:nvSpPr>
          <p:cNvPr id="17" name="Text Placeholder 9">
            <a:extLst>
              <a:ext uri="{FF2B5EF4-FFF2-40B4-BE49-F238E27FC236}">
                <a16:creationId xmlns:a16="http://schemas.microsoft.com/office/drawing/2014/main" id="{896973EE-B874-C807-05A2-E788AB572CD4}"/>
              </a:ext>
            </a:extLst>
          </p:cNvPr>
          <p:cNvSpPr>
            <a:spLocks noGrp="1"/>
          </p:cNvSpPr>
          <p:nvPr>
            <p:ph type="body" sz="quarter" idx="31"/>
          </p:nvPr>
        </p:nvSpPr>
        <p:spPr>
          <a:xfrm>
            <a:off x="10265612" y="2260888"/>
            <a:ext cx="162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9" name="Text Placeholder 19">
            <a:extLst>
              <a:ext uri="{FF2B5EF4-FFF2-40B4-BE49-F238E27FC236}">
                <a16:creationId xmlns:a16="http://schemas.microsoft.com/office/drawing/2014/main" id="{E75EA8CC-4B36-0979-00D7-D98C0378C33F}"/>
              </a:ext>
            </a:extLst>
          </p:cNvPr>
          <p:cNvSpPr>
            <a:spLocks noGrp="1"/>
          </p:cNvSpPr>
          <p:nvPr>
            <p:ph type="body" sz="quarter" idx="32"/>
          </p:nvPr>
        </p:nvSpPr>
        <p:spPr>
          <a:xfrm>
            <a:off x="10265612" y="2614613"/>
            <a:ext cx="1620000" cy="2147887"/>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3" name="TextBox 22">
            <a:extLst>
              <a:ext uri="{FF2B5EF4-FFF2-40B4-BE49-F238E27FC236}">
                <a16:creationId xmlns:a16="http://schemas.microsoft.com/office/drawing/2014/main" id="{B4398626-6D16-799D-FDFC-F0CE622468F8}"/>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38016307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rdered list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AFEC-8737-007E-D1B3-D0688223275B}"/>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20482909-DC96-0DF9-73E2-5455A6988210}"/>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FC02E630-D2C1-4150-01CF-4E926092D593}"/>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BD437FA-CCB6-519F-B498-327CB1E83497}"/>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EFAA178C-2370-23EB-A3DB-5D6550D9873F}"/>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8" name="Text Placeholder 7">
            <a:extLst>
              <a:ext uri="{FF2B5EF4-FFF2-40B4-BE49-F238E27FC236}">
                <a16:creationId xmlns:a16="http://schemas.microsoft.com/office/drawing/2014/main" id="{40B25028-743B-B24C-5195-C53613817F29}"/>
              </a:ext>
            </a:extLst>
          </p:cNvPr>
          <p:cNvSpPr>
            <a:spLocks noGrp="1"/>
          </p:cNvSpPr>
          <p:nvPr>
            <p:ph type="body" sz="quarter" idx="14" hasCustomPrompt="1"/>
          </p:nvPr>
        </p:nvSpPr>
        <p:spPr>
          <a:xfrm>
            <a:off x="306388" y="2012973"/>
            <a:ext cx="540000" cy="540000"/>
          </a:xfrm>
        </p:spPr>
        <p:txBody>
          <a:bodyPr/>
          <a:lstStyle>
            <a:lvl1pPr marL="0" indent="0" algn="ctr">
              <a:buNone/>
              <a:defRPr sz="3600" b="1">
                <a:solidFill>
                  <a:schemeClr val="bg1">
                    <a:lumMod val="85000"/>
                  </a:schemeClr>
                </a:solidFill>
              </a:defRPr>
            </a:lvl1pPr>
          </a:lstStyle>
          <a:p>
            <a:pPr lvl="0"/>
            <a:r>
              <a:rPr lang="en-US" dirty="0"/>
              <a:t>1</a:t>
            </a:r>
            <a:endParaRPr lang="en-GB" dirty="0"/>
          </a:p>
        </p:txBody>
      </p:sp>
      <p:sp>
        <p:nvSpPr>
          <p:cNvPr id="10" name="Text Placeholder 9">
            <a:extLst>
              <a:ext uri="{FF2B5EF4-FFF2-40B4-BE49-F238E27FC236}">
                <a16:creationId xmlns:a16="http://schemas.microsoft.com/office/drawing/2014/main" id="{2DBDBDFB-B313-DE0C-369A-35587F2563D4}"/>
              </a:ext>
            </a:extLst>
          </p:cNvPr>
          <p:cNvSpPr>
            <a:spLocks noGrp="1"/>
          </p:cNvSpPr>
          <p:nvPr>
            <p:ph type="body" sz="quarter" idx="15"/>
          </p:nvPr>
        </p:nvSpPr>
        <p:spPr>
          <a:xfrm>
            <a:off x="576388" y="2260888"/>
            <a:ext cx="12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7">
            <a:extLst>
              <a:ext uri="{FF2B5EF4-FFF2-40B4-BE49-F238E27FC236}">
                <a16:creationId xmlns:a16="http://schemas.microsoft.com/office/drawing/2014/main" id="{E649F75F-0960-5492-7258-E7FE8A55DC52}"/>
              </a:ext>
            </a:extLst>
          </p:cNvPr>
          <p:cNvSpPr>
            <a:spLocks noGrp="1"/>
          </p:cNvSpPr>
          <p:nvPr>
            <p:ph type="body" sz="quarter" idx="16" hasCustomPrompt="1"/>
          </p:nvPr>
        </p:nvSpPr>
        <p:spPr>
          <a:xfrm>
            <a:off x="2317403" y="2012973"/>
            <a:ext cx="540000" cy="540000"/>
          </a:xfrm>
        </p:spPr>
        <p:txBody>
          <a:bodyPr/>
          <a:lstStyle>
            <a:lvl1pPr marL="0" indent="0" algn="ctr">
              <a:buNone/>
              <a:defRPr sz="3600" b="1">
                <a:solidFill>
                  <a:schemeClr val="bg1">
                    <a:lumMod val="85000"/>
                  </a:schemeClr>
                </a:solidFill>
              </a:defRPr>
            </a:lvl1pPr>
          </a:lstStyle>
          <a:p>
            <a:pPr lvl="0"/>
            <a:r>
              <a:rPr lang="en-US" dirty="0"/>
              <a:t>2</a:t>
            </a:r>
            <a:endParaRPr lang="en-GB" dirty="0"/>
          </a:p>
        </p:txBody>
      </p:sp>
      <p:sp>
        <p:nvSpPr>
          <p:cNvPr id="12" name="Text Placeholder 9">
            <a:extLst>
              <a:ext uri="{FF2B5EF4-FFF2-40B4-BE49-F238E27FC236}">
                <a16:creationId xmlns:a16="http://schemas.microsoft.com/office/drawing/2014/main" id="{2ABE1E9B-1459-2F2F-5C96-E736FE6D3C0F}"/>
              </a:ext>
            </a:extLst>
          </p:cNvPr>
          <p:cNvSpPr>
            <a:spLocks noGrp="1"/>
          </p:cNvSpPr>
          <p:nvPr>
            <p:ph type="body" sz="quarter" idx="17"/>
          </p:nvPr>
        </p:nvSpPr>
        <p:spPr>
          <a:xfrm>
            <a:off x="2587403" y="2260888"/>
            <a:ext cx="12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3" name="Text Placeholder 7">
            <a:extLst>
              <a:ext uri="{FF2B5EF4-FFF2-40B4-BE49-F238E27FC236}">
                <a16:creationId xmlns:a16="http://schemas.microsoft.com/office/drawing/2014/main" id="{07C1BBF3-E26F-49A4-6289-785814A8E568}"/>
              </a:ext>
            </a:extLst>
          </p:cNvPr>
          <p:cNvSpPr>
            <a:spLocks noGrp="1"/>
          </p:cNvSpPr>
          <p:nvPr>
            <p:ph type="body" sz="quarter" idx="18" hasCustomPrompt="1"/>
          </p:nvPr>
        </p:nvSpPr>
        <p:spPr>
          <a:xfrm>
            <a:off x="4328418" y="2012973"/>
            <a:ext cx="540000" cy="540000"/>
          </a:xfrm>
        </p:spPr>
        <p:txBody>
          <a:bodyPr/>
          <a:lstStyle>
            <a:lvl1pPr marL="0" indent="0" algn="ctr">
              <a:buNone/>
              <a:defRPr sz="3600" b="1">
                <a:solidFill>
                  <a:schemeClr val="bg1">
                    <a:lumMod val="85000"/>
                  </a:schemeClr>
                </a:solidFill>
              </a:defRPr>
            </a:lvl1pPr>
          </a:lstStyle>
          <a:p>
            <a:pPr lvl="0"/>
            <a:r>
              <a:rPr lang="en-US" dirty="0"/>
              <a:t>3</a:t>
            </a:r>
            <a:endParaRPr lang="en-GB" dirty="0"/>
          </a:p>
        </p:txBody>
      </p:sp>
      <p:sp>
        <p:nvSpPr>
          <p:cNvPr id="14" name="Text Placeholder 9">
            <a:extLst>
              <a:ext uri="{FF2B5EF4-FFF2-40B4-BE49-F238E27FC236}">
                <a16:creationId xmlns:a16="http://schemas.microsoft.com/office/drawing/2014/main" id="{89845BA4-2F30-CA38-85C5-A7B4C1515260}"/>
              </a:ext>
            </a:extLst>
          </p:cNvPr>
          <p:cNvSpPr>
            <a:spLocks noGrp="1"/>
          </p:cNvSpPr>
          <p:nvPr>
            <p:ph type="body" sz="quarter" idx="19"/>
          </p:nvPr>
        </p:nvSpPr>
        <p:spPr>
          <a:xfrm>
            <a:off x="4598418" y="2260888"/>
            <a:ext cx="12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8" name="Text Placeholder 8">
            <a:extLst>
              <a:ext uri="{FF2B5EF4-FFF2-40B4-BE49-F238E27FC236}">
                <a16:creationId xmlns:a16="http://schemas.microsoft.com/office/drawing/2014/main" id="{45F984E0-3C52-FFDB-29D4-E7DEB2EC1FF2}"/>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20" name="Text Placeholder 19">
            <a:extLst>
              <a:ext uri="{FF2B5EF4-FFF2-40B4-BE49-F238E27FC236}">
                <a16:creationId xmlns:a16="http://schemas.microsoft.com/office/drawing/2014/main" id="{A0DF0C5E-709A-1BB3-74E1-23EB36383ABB}"/>
              </a:ext>
            </a:extLst>
          </p:cNvPr>
          <p:cNvSpPr>
            <a:spLocks noGrp="1"/>
          </p:cNvSpPr>
          <p:nvPr>
            <p:ph type="body" sz="quarter" idx="24"/>
          </p:nvPr>
        </p:nvSpPr>
        <p:spPr>
          <a:xfrm>
            <a:off x="576263" y="2686050"/>
            <a:ext cx="1260000" cy="2076450"/>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1" name="Text Placeholder 19">
            <a:extLst>
              <a:ext uri="{FF2B5EF4-FFF2-40B4-BE49-F238E27FC236}">
                <a16:creationId xmlns:a16="http://schemas.microsoft.com/office/drawing/2014/main" id="{50B34255-BA60-D0F3-01B2-7B05D265DE0B}"/>
              </a:ext>
            </a:extLst>
          </p:cNvPr>
          <p:cNvSpPr>
            <a:spLocks noGrp="1"/>
          </p:cNvSpPr>
          <p:nvPr>
            <p:ph type="body" sz="quarter" idx="25"/>
          </p:nvPr>
        </p:nvSpPr>
        <p:spPr>
          <a:xfrm>
            <a:off x="2587403" y="2686050"/>
            <a:ext cx="1260000" cy="2076450"/>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2" name="Text Placeholder 19">
            <a:extLst>
              <a:ext uri="{FF2B5EF4-FFF2-40B4-BE49-F238E27FC236}">
                <a16:creationId xmlns:a16="http://schemas.microsoft.com/office/drawing/2014/main" id="{A7E0DA2C-36AC-BCED-5B60-2571A9D79FB3}"/>
              </a:ext>
            </a:extLst>
          </p:cNvPr>
          <p:cNvSpPr>
            <a:spLocks noGrp="1"/>
          </p:cNvSpPr>
          <p:nvPr>
            <p:ph type="body" sz="quarter" idx="26"/>
          </p:nvPr>
        </p:nvSpPr>
        <p:spPr>
          <a:xfrm>
            <a:off x="4598543" y="2686050"/>
            <a:ext cx="1260000" cy="2076450"/>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7" name="Text Placeholder 7">
            <a:extLst>
              <a:ext uri="{FF2B5EF4-FFF2-40B4-BE49-F238E27FC236}">
                <a16:creationId xmlns:a16="http://schemas.microsoft.com/office/drawing/2014/main" id="{1E74ED91-6808-A1BF-4CBF-6BC9BA66F8BE}"/>
              </a:ext>
            </a:extLst>
          </p:cNvPr>
          <p:cNvSpPr>
            <a:spLocks noGrp="1"/>
          </p:cNvSpPr>
          <p:nvPr>
            <p:ph type="body" sz="quarter" idx="27" hasCustomPrompt="1"/>
          </p:nvPr>
        </p:nvSpPr>
        <p:spPr>
          <a:xfrm>
            <a:off x="6333584" y="2012973"/>
            <a:ext cx="540000" cy="540000"/>
          </a:xfrm>
        </p:spPr>
        <p:txBody>
          <a:bodyPr/>
          <a:lstStyle>
            <a:lvl1pPr marL="0" indent="0" algn="ctr">
              <a:buNone/>
              <a:defRPr sz="3600" b="1">
                <a:solidFill>
                  <a:schemeClr val="bg1">
                    <a:lumMod val="85000"/>
                  </a:schemeClr>
                </a:solidFill>
              </a:defRPr>
            </a:lvl1pPr>
          </a:lstStyle>
          <a:p>
            <a:pPr lvl="0"/>
            <a:r>
              <a:rPr lang="en-GB" dirty="0"/>
              <a:t>4</a:t>
            </a:r>
          </a:p>
        </p:txBody>
      </p:sp>
      <p:sp>
        <p:nvSpPr>
          <p:cNvPr id="9" name="Text Placeholder 9">
            <a:extLst>
              <a:ext uri="{FF2B5EF4-FFF2-40B4-BE49-F238E27FC236}">
                <a16:creationId xmlns:a16="http://schemas.microsoft.com/office/drawing/2014/main" id="{CBD0D9DB-F289-9386-5914-D76789371C20}"/>
              </a:ext>
            </a:extLst>
          </p:cNvPr>
          <p:cNvSpPr>
            <a:spLocks noGrp="1"/>
          </p:cNvSpPr>
          <p:nvPr>
            <p:ph type="body" sz="quarter" idx="28"/>
          </p:nvPr>
        </p:nvSpPr>
        <p:spPr>
          <a:xfrm>
            <a:off x="6603584" y="2260888"/>
            <a:ext cx="12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5" name="Text Placeholder 19">
            <a:extLst>
              <a:ext uri="{FF2B5EF4-FFF2-40B4-BE49-F238E27FC236}">
                <a16:creationId xmlns:a16="http://schemas.microsoft.com/office/drawing/2014/main" id="{87EEBF8A-F558-AE22-D4E6-B5D5CDBB40A4}"/>
              </a:ext>
            </a:extLst>
          </p:cNvPr>
          <p:cNvSpPr>
            <a:spLocks noGrp="1"/>
          </p:cNvSpPr>
          <p:nvPr>
            <p:ph type="body" sz="quarter" idx="29"/>
          </p:nvPr>
        </p:nvSpPr>
        <p:spPr>
          <a:xfrm>
            <a:off x="6609683" y="2686050"/>
            <a:ext cx="1260000" cy="2076450"/>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6" name="Text Placeholder 7">
            <a:extLst>
              <a:ext uri="{FF2B5EF4-FFF2-40B4-BE49-F238E27FC236}">
                <a16:creationId xmlns:a16="http://schemas.microsoft.com/office/drawing/2014/main" id="{7E1143B7-8C08-7715-B222-285F3D11245F}"/>
              </a:ext>
            </a:extLst>
          </p:cNvPr>
          <p:cNvSpPr>
            <a:spLocks noGrp="1"/>
          </p:cNvSpPr>
          <p:nvPr>
            <p:ph type="body" sz="quarter" idx="30" hasCustomPrompt="1"/>
          </p:nvPr>
        </p:nvSpPr>
        <p:spPr>
          <a:xfrm>
            <a:off x="8356797" y="2012973"/>
            <a:ext cx="540000" cy="540000"/>
          </a:xfrm>
        </p:spPr>
        <p:txBody>
          <a:bodyPr/>
          <a:lstStyle>
            <a:lvl1pPr marL="0" indent="0" algn="ctr">
              <a:buNone/>
              <a:defRPr sz="3600" b="1">
                <a:solidFill>
                  <a:schemeClr val="bg1">
                    <a:lumMod val="85000"/>
                  </a:schemeClr>
                </a:solidFill>
              </a:defRPr>
            </a:lvl1pPr>
          </a:lstStyle>
          <a:p>
            <a:pPr lvl="0"/>
            <a:r>
              <a:rPr lang="en-GB" dirty="0"/>
              <a:t>5</a:t>
            </a:r>
          </a:p>
        </p:txBody>
      </p:sp>
      <p:sp>
        <p:nvSpPr>
          <p:cNvPr id="17" name="Text Placeholder 9">
            <a:extLst>
              <a:ext uri="{FF2B5EF4-FFF2-40B4-BE49-F238E27FC236}">
                <a16:creationId xmlns:a16="http://schemas.microsoft.com/office/drawing/2014/main" id="{896973EE-B874-C807-05A2-E788AB572CD4}"/>
              </a:ext>
            </a:extLst>
          </p:cNvPr>
          <p:cNvSpPr>
            <a:spLocks noGrp="1"/>
          </p:cNvSpPr>
          <p:nvPr>
            <p:ph type="body" sz="quarter" idx="31"/>
          </p:nvPr>
        </p:nvSpPr>
        <p:spPr>
          <a:xfrm>
            <a:off x="8626797" y="2260888"/>
            <a:ext cx="12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9" name="Text Placeholder 19">
            <a:extLst>
              <a:ext uri="{FF2B5EF4-FFF2-40B4-BE49-F238E27FC236}">
                <a16:creationId xmlns:a16="http://schemas.microsoft.com/office/drawing/2014/main" id="{E75EA8CC-4B36-0979-00D7-D98C0378C33F}"/>
              </a:ext>
            </a:extLst>
          </p:cNvPr>
          <p:cNvSpPr>
            <a:spLocks noGrp="1"/>
          </p:cNvSpPr>
          <p:nvPr>
            <p:ph type="body" sz="quarter" idx="32"/>
          </p:nvPr>
        </p:nvSpPr>
        <p:spPr>
          <a:xfrm>
            <a:off x="8620823" y="2686050"/>
            <a:ext cx="1260000" cy="2076450"/>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3" name="Text Placeholder 7">
            <a:extLst>
              <a:ext uri="{FF2B5EF4-FFF2-40B4-BE49-F238E27FC236}">
                <a16:creationId xmlns:a16="http://schemas.microsoft.com/office/drawing/2014/main" id="{3C673BB7-7B43-2C1F-84B3-272213CC2420}"/>
              </a:ext>
            </a:extLst>
          </p:cNvPr>
          <p:cNvSpPr>
            <a:spLocks noGrp="1"/>
          </p:cNvSpPr>
          <p:nvPr>
            <p:ph type="body" sz="quarter" idx="33" hasCustomPrompt="1"/>
          </p:nvPr>
        </p:nvSpPr>
        <p:spPr>
          <a:xfrm>
            <a:off x="10361963" y="2012973"/>
            <a:ext cx="540000" cy="540000"/>
          </a:xfrm>
        </p:spPr>
        <p:txBody>
          <a:bodyPr/>
          <a:lstStyle>
            <a:lvl1pPr marL="0" indent="0" algn="ctr">
              <a:buNone/>
              <a:defRPr sz="3600" b="1">
                <a:solidFill>
                  <a:schemeClr val="bg1">
                    <a:lumMod val="85000"/>
                  </a:schemeClr>
                </a:solidFill>
              </a:defRPr>
            </a:lvl1pPr>
          </a:lstStyle>
          <a:p>
            <a:pPr lvl="0"/>
            <a:r>
              <a:rPr lang="en-GB" dirty="0"/>
              <a:t>6</a:t>
            </a:r>
          </a:p>
        </p:txBody>
      </p:sp>
      <p:sp>
        <p:nvSpPr>
          <p:cNvPr id="24" name="Text Placeholder 9">
            <a:extLst>
              <a:ext uri="{FF2B5EF4-FFF2-40B4-BE49-F238E27FC236}">
                <a16:creationId xmlns:a16="http://schemas.microsoft.com/office/drawing/2014/main" id="{755F8E3E-B001-1EC8-73CC-A173445AAA38}"/>
              </a:ext>
            </a:extLst>
          </p:cNvPr>
          <p:cNvSpPr>
            <a:spLocks noGrp="1"/>
          </p:cNvSpPr>
          <p:nvPr>
            <p:ph type="body" sz="quarter" idx="34"/>
          </p:nvPr>
        </p:nvSpPr>
        <p:spPr>
          <a:xfrm>
            <a:off x="10631963" y="2260888"/>
            <a:ext cx="1260000" cy="270000"/>
          </a:xfrm>
        </p:spPr>
        <p:txBody>
          <a:bodyPr anchor="ctr"/>
          <a:lstStyle>
            <a:lvl1pPr marL="0" indent="0">
              <a:buNone/>
              <a:defRPr sz="1200" b="1">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25" name="Text Placeholder 19">
            <a:extLst>
              <a:ext uri="{FF2B5EF4-FFF2-40B4-BE49-F238E27FC236}">
                <a16:creationId xmlns:a16="http://schemas.microsoft.com/office/drawing/2014/main" id="{EBF24D4C-088E-4310-4B09-349A011906D2}"/>
              </a:ext>
            </a:extLst>
          </p:cNvPr>
          <p:cNvSpPr>
            <a:spLocks noGrp="1"/>
          </p:cNvSpPr>
          <p:nvPr>
            <p:ph type="body" sz="quarter" idx="35"/>
          </p:nvPr>
        </p:nvSpPr>
        <p:spPr>
          <a:xfrm>
            <a:off x="10631963" y="2686050"/>
            <a:ext cx="1260000" cy="2076450"/>
          </a:xfrm>
        </p:spPr>
        <p:txBody>
          <a:bodyPr/>
          <a:lstStyle>
            <a:lvl1pPr marL="88900" indent="-88900">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6" name="TextBox 25">
            <a:extLst>
              <a:ext uri="{FF2B5EF4-FFF2-40B4-BE49-F238E27FC236}">
                <a16:creationId xmlns:a16="http://schemas.microsoft.com/office/drawing/2014/main" id="{D99E6584-10DA-3C23-5CE2-E401678B8E96}"/>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687064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Unordered list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67DD8-F736-58AC-CD94-5C03CAD1D7F1}"/>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44ED096A-3E52-A993-CD98-5B54B3FE5483}"/>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2EC3C46-FE1C-5B55-8736-D92A29240875}"/>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5B59ED7-6301-6253-D233-C58E8C6A7AD5}"/>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7B0C025B-1475-5461-482F-DCD9102FEADA}"/>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EE8C31F6-7356-9E5D-935E-F91149CAB9B0}"/>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6796A467-69E9-9658-B939-2DA9824545B4}"/>
              </a:ext>
            </a:extLst>
          </p:cNvPr>
          <p:cNvSpPr>
            <a:spLocks noGrp="1"/>
          </p:cNvSpPr>
          <p:nvPr>
            <p:ph type="body" sz="quarter" idx="15"/>
          </p:nvPr>
        </p:nvSpPr>
        <p:spPr>
          <a:xfrm>
            <a:off x="582739" y="2282973"/>
            <a:ext cx="316865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267F397-CAB1-ACFA-DD29-6917F5690613}"/>
              </a:ext>
            </a:extLst>
          </p:cNvPr>
          <p:cNvSpPr>
            <a:spLocks noGrp="1"/>
          </p:cNvSpPr>
          <p:nvPr>
            <p:ph type="body" sz="quarter" idx="17"/>
          </p:nvPr>
        </p:nvSpPr>
        <p:spPr>
          <a:xfrm>
            <a:off x="4653026" y="2282973"/>
            <a:ext cx="316865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9C4182BE-16AC-FE8D-6046-2D319B046667}"/>
              </a:ext>
            </a:extLst>
          </p:cNvPr>
          <p:cNvSpPr>
            <a:spLocks noGrp="1"/>
          </p:cNvSpPr>
          <p:nvPr>
            <p:ph type="body" sz="quarter" idx="19"/>
          </p:nvPr>
        </p:nvSpPr>
        <p:spPr>
          <a:xfrm>
            <a:off x="8723313" y="2282973"/>
            <a:ext cx="316865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20C278E9-305D-9CC3-2C55-D591D89A13F5}"/>
              </a:ext>
            </a:extLst>
          </p:cNvPr>
          <p:cNvSpPr>
            <a:spLocks noGrp="1"/>
          </p:cNvSpPr>
          <p:nvPr>
            <p:ph type="body" sz="quarter" idx="24"/>
          </p:nvPr>
        </p:nvSpPr>
        <p:spPr>
          <a:xfrm>
            <a:off x="582614" y="2614613"/>
            <a:ext cx="316865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196AFF61-1756-32E6-DB00-2475E0F2248F}"/>
              </a:ext>
            </a:extLst>
          </p:cNvPr>
          <p:cNvSpPr>
            <a:spLocks noGrp="1"/>
          </p:cNvSpPr>
          <p:nvPr>
            <p:ph type="body" sz="quarter" idx="25"/>
          </p:nvPr>
        </p:nvSpPr>
        <p:spPr>
          <a:xfrm>
            <a:off x="4653026" y="2614613"/>
            <a:ext cx="316865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5B875B18-3A04-B000-C2D6-0E6AE0B97C6F}"/>
              </a:ext>
            </a:extLst>
          </p:cNvPr>
          <p:cNvSpPr>
            <a:spLocks noGrp="1"/>
          </p:cNvSpPr>
          <p:nvPr>
            <p:ph type="body" sz="quarter" idx="26"/>
          </p:nvPr>
        </p:nvSpPr>
        <p:spPr>
          <a:xfrm>
            <a:off x="8723313" y="2614613"/>
            <a:ext cx="316865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4" name="TextBox 13">
            <a:extLst>
              <a:ext uri="{FF2B5EF4-FFF2-40B4-BE49-F238E27FC236}">
                <a16:creationId xmlns:a16="http://schemas.microsoft.com/office/drawing/2014/main" id="{7E51F6D0-3D4A-F281-6203-F010C801ADF5}"/>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39895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Unordered list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67DD8-F736-58AC-CD94-5C03CAD1D7F1}"/>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44ED096A-3E52-A993-CD98-5B54B3FE5483}"/>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2EC3C46-FE1C-5B55-8736-D92A29240875}"/>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5B59ED7-6301-6253-D233-C58E8C6A7AD5}"/>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7B0C025B-1475-5461-482F-DCD9102FEADA}"/>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EE8C31F6-7356-9E5D-935E-F91149CAB9B0}"/>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6796A467-69E9-9658-B939-2DA9824545B4}"/>
              </a:ext>
            </a:extLst>
          </p:cNvPr>
          <p:cNvSpPr>
            <a:spLocks noGrp="1"/>
          </p:cNvSpPr>
          <p:nvPr>
            <p:ph type="body" sz="quarter" idx="15"/>
          </p:nvPr>
        </p:nvSpPr>
        <p:spPr>
          <a:xfrm>
            <a:off x="492207" y="2282973"/>
            <a:ext cx="25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267F397-CAB1-ACFA-DD29-6917F5690613}"/>
              </a:ext>
            </a:extLst>
          </p:cNvPr>
          <p:cNvSpPr>
            <a:spLocks noGrp="1"/>
          </p:cNvSpPr>
          <p:nvPr>
            <p:ph type="body" sz="quarter" idx="17"/>
          </p:nvPr>
        </p:nvSpPr>
        <p:spPr>
          <a:xfrm>
            <a:off x="3452126" y="2282973"/>
            <a:ext cx="25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9C4182BE-16AC-FE8D-6046-2D319B046667}"/>
              </a:ext>
            </a:extLst>
          </p:cNvPr>
          <p:cNvSpPr>
            <a:spLocks noGrp="1"/>
          </p:cNvSpPr>
          <p:nvPr>
            <p:ph type="body" sz="quarter" idx="19"/>
          </p:nvPr>
        </p:nvSpPr>
        <p:spPr>
          <a:xfrm>
            <a:off x="6412045" y="2282973"/>
            <a:ext cx="25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20C278E9-305D-9CC3-2C55-D591D89A13F5}"/>
              </a:ext>
            </a:extLst>
          </p:cNvPr>
          <p:cNvSpPr>
            <a:spLocks noGrp="1"/>
          </p:cNvSpPr>
          <p:nvPr>
            <p:ph type="body" sz="quarter" idx="24"/>
          </p:nvPr>
        </p:nvSpPr>
        <p:spPr>
          <a:xfrm>
            <a:off x="492082" y="2614613"/>
            <a:ext cx="25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196AFF61-1756-32E6-DB00-2475E0F2248F}"/>
              </a:ext>
            </a:extLst>
          </p:cNvPr>
          <p:cNvSpPr>
            <a:spLocks noGrp="1"/>
          </p:cNvSpPr>
          <p:nvPr>
            <p:ph type="body" sz="quarter" idx="25"/>
          </p:nvPr>
        </p:nvSpPr>
        <p:spPr>
          <a:xfrm>
            <a:off x="3452042" y="2614613"/>
            <a:ext cx="25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5B875B18-3A04-B000-C2D6-0E6AE0B97C6F}"/>
              </a:ext>
            </a:extLst>
          </p:cNvPr>
          <p:cNvSpPr>
            <a:spLocks noGrp="1"/>
          </p:cNvSpPr>
          <p:nvPr>
            <p:ph type="body" sz="quarter" idx="26"/>
          </p:nvPr>
        </p:nvSpPr>
        <p:spPr>
          <a:xfrm>
            <a:off x="6412002" y="2614613"/>
            <a:ext cx="25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4" name="Text Placeholder 9">
            <a:extLst>
              <a:ext uri="{FF2B5EF4-FFF2-40B4-BE49-F238E27FC236}">
                <a16:creationId xmlns:a16="http://schemas.microsoft.com/office/drawing/2014/main" id="{28BBD533-3575-CCFB-E71B-47CDA356796F}"/>
              </a:ext>
            </a:extLst>
          </p:cNvPr>
          <p:cNvSpPr>
            <a:spLocks noGrp="1"/>
          </p:cNvSpPr>
          <p:nvPr>
            <p:ph type="body" sz="quarter" idx="27"/>
          </p:nvPr>
        </p:nvSpPr>
        <p:spPr>
          <a:xfrm>
            <a:off x="9371963" y="2282973"/>
            <a:ext cx="25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5" name="Text Placeholder 19">
            <a:extLst>
              <a:ext uri="{FF2B5EF4-FFF2-40B4-BE49-F238E27FC236}">
                <a16:creationId xmlns:a16="http://schemas.microsoft.com/office/drawing/2014/main" id="{0A1E506D-D061-96CB-507A-484BC5A40121}"/>
              </a:ext>
            </a:extLst>
          </p:cNvPr>
          <p:cNvSpPr>
            <a:spLocks noGrp="1"/>
          </p:cNvSpPr>
          <p:nvPr>
            <p:ph type="body" sz="quarter" idx="28"/>
          </p:nvPr>
        </p:nvSpPr>
        <p:spPr>
          <a:xfrm>
            <a:off x="9371963" y="2614613"/>
            <a:ext cx="25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6" name="TextBox 15">
            <a:extLst>
              <a:ext uri="{FF2B5EF4-FFF2-40B4-BE49-F238E27FC236}">
                <a16:creationId xmlns:a16="http://schemas.microsoft.com/office/drawing/2014/main" id="{1EA0B512-6ED9-5922-BA60-BD3002855A93}"/>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8348060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Unordered list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67DD8-F736-58AC-CD94-5C03CAD1D7F1}"/>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44ED096A-3E52-A993-CD98-5B54B3FE5483}"/>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2EC3C46-FE1C-5B55-8736-D92A29240875}"/>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5B59ED7-6301-6253-D233-C58E8C6A7AD5}"/>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7B0C025B-1475-5461-482F-DCD9102FEADA}"/>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EE8C31F6-7356-9E5D-935E-F91149CAB9B0}"/>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6796A467-69E9-9658-B939-2DA9824545B4}"/>
              </a:ext>
            </a:extLst>
          </p:cNvPr>
          <p:cNvSpPr>
            <a:spLocks noGrp="1"/>
          </p:cNvSpPr>
          <p:nvPr>
            <p:ph type="body" sz="quarter" idx="15"/>
          </p:nvPr>
        </p:nvSpPr>
        <p:spPr>
          <a:xfrm>
            <a:off x="486000" y="2282973"/>
            <a:ext cx="1980122"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267F397-CAB1-ACFA-DD29-6917F5690613}"/>
              </a:ext>
            </a:extLst>
          </p:cNvPr>
          <p:cNvSpPr>
            <a:spLocks noGrp="1"/>
          </p:cNvSpPr>
          <p:nvPr>
            <p:ph type="body" sz="quarter" idx="17"/>
          </p:nvPr>
        </p:nvSpPr>
        <p:spPr>
          <a:xfrm>
            <a:off x="2841171" y="2282973"/>
            <a:ext cx="198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9C4182BE-16AC-FE8D-6046-2D319B046667}"/>
              </a:ext>
            </a:extLst>
          </p:cNvPr>
          <p:cNvSpPr>
            <a:spLocks noGrp="1"/>
          </p:cNvSpPr>
          <p:nvPr>
            <p:ph type="body" sz="quarter" idx="19"/>
          </p:nvPr>
        </p:nvSpPr>
        <p:spPr>
          <a:xfrm>
            <a:off x="5196220" y="2282973"/>
            <a:ext cx="1978823"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20C278E9-305D-9CC3-2C55-D591D89A13F5}"/>
              </a:ext>
            </a:extLst>
          </p:cNvPr>
          <p:cNvSpPr>
            <a:spLocks noGrp="1"/>
          </p:cNvSpPr>
          <p:nvPr>
            <p:ph type="body" sz="quarter" idx="24"/>
          </p:nvPr>
        </p:nvSpPr>
        <p:spPr>
          <a:xfrm>
            <a:off x="486000"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196AFF61-1756-32E6-DB00-2475E0F2248F}"/>
              </a:ext>
            </a:extLst>
          </p:cNvPr>
          <p:cNvSpPr>
            <a:spLocks noGrp="1"/>
          </p:cNvSpPr>
          <p:nvPr>
            <p:ph type="body" sz="quarter" idx="25"/>
          </p:nvPr>
        </p:nvSpPr>
        <p:spPr>
          <a:xfrm>
            <a:off x="2841171"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5B875B18-3A04-B000-C2D6-0E6AE0B97C6F}"/>
              </a:ext>
            </a:extLst>
          </p:cNvPr>
          <p:cNvSpPr>
            <a:spLocks noGrp="1"/>
          </p:cNvSpPr>
          <p:nvPr>
            <p:ph type="body" sz="quarter" idx="26"/>
          </p:nvPr>
        </p:nvSpPr>
        <p:spPr>
          <a:xfrm>
            <a:off x="5197662"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4" name="Text Placeholder 9">
            <a:extLst>
              <a:ext uri="{FF2B5EF4-FFF2-40B4-BE49-F238E27FC236}">
                <a16:creationId xmlns:a16="http://schemas.microsoft.com/office/drawing/2014/main" id="{28BBD533-3575-CCFB-E71B-47CDA356796F}"/>
              </a:ext>
            </a:extLst>
          </p:cNvPr>
          <p:cNvSpPr>
            <a:spLocks noGrp="1"/>
          </p:cNvSpPr>
          <p:nvPr>
            <p:ph type="body" sz="quarter" idx="27"/>
          </p:nvPr>
        </p:nvSpPr>
        <p:spPr>
          <a:xfrm>
            <a:off x="7550092" y="2282973"/>
            <a:ext cx="1978823"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5" name="Text Placeholder 19">
            <a:extLst>
              <a:ext uri="{FF2B5EF4-FFF2-40B4-BE49-F238E27FC236}">
                <a16:creationId xmlns:a16="http://schemas.microsoft.com/office/drawing/2014/main" id="{0A1E506D-D061-96CB-507A-484BC5A40121}"/>
              </a:ext>
            </a:extLst>
          </p:cNvPr>
          <p:cNvSpPr>
            <a:spLocks noGrp="1"/>
          </p:cNvSpPr>
          <p:nvPr>
            <p:ph type="body" sz="quarter" idx="28"/>
          </p:nvPr>
        </p:nvSpPr>
        <p:spPr>
          <a:xfrm>
            <a:off x="7554153"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6" name="Text Placeholder 9">
            <a:extLst>
              <a:ext uri="{FF2B5EF4-FFF2-40B4-BE49-F238E27FC236}">
                <a16:creationId xmlns:a16="http://schemas.microsoft.com/office/drawing/2014/main" id="{15B29677-BE3B-7470-2545-1CDB37817379}"/>
              </a:ext>
            </a:extLst>
          </p:cNvPr>
          <p:cNvSpPr>
            <a:spLocks noGrp="1"/>
          </p:cNvSpPr>
          <p:nvPr>
            <p:ph type="body" sz="quarter" idx="29"/>
          </p:nvPr>
        </p:nvSpPr>
        <p:spPr>
          <a:xfrm>
            <a:off x="9903963" y="2282973"/>
            <a:ext cx="1987999"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7" name="Text Placeholder 19">
            <a:extLst>
              <a:ext uri="{FF2B5EF4-FFF2-40B4-BE49-F238E27FC236}">
                <a16:creationId xmlns:a16="http://schemas.microsoft.com/office/drawing/2014/main" id="{2F79A021-8D89-90CC-C1F3-B0371DBA6128}"/>
              </a:ext>
            </a:extLst>
          </p:cNvPr>
          <p:cNvSpPr>
            <a:spLocks noGrp="1"/>
          </p:cNvSpPr>
          <p:nvPr>
            <p:ph type="body" sz="quarter" idx="30"/>
          </p:nvPr>
        </p:nvSpPr>
        <p:spPr>
          <a:xfrm>
            <a:off x="9910646"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8" name="TextBox 17">
            <a:extLst>
              <a:ext uri="{FF2B5EF4-FFF2-40B4-BE49-F238E27FC236}">
                <a16:creationId xmlns:a16="http://schemas.microsoft.com/office/drawing/2014/main" id="{8C726E93-42D8-60A3-0F72-43200D611A10}"/>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4814838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Unordered list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67DD8-F736-58AC-CD94-5C03CAD1D7F1}"/>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44ED096A-3E52-A993-CD98-5B54B3FE5483}"/>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2EC3C46-FE1C-5B55-8736-D92A29240875}"/>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B5B59ED7-6301-6253-D233-C58E8C6A7AD5}"/>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7B0C025B-1475-5461-482F-DCD9102FEADA}"/>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EE8C31F6-7356-9E5D-935E-F91149CAB9B0}"/>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6796A467-69E9-9658-B939-2DA9824545B4}"/>
              </a:ext>
            </a:extLst>
          </p:cNvPr>
          <p:cNvSpPr>
            <a:spLocks noGrp="1"/>
          </p:cNvSpPr>
          <p:nvPr>
            <p:ph type="body" sz="quarter" idx="15"/>
          </p:nvPr>
        </p:nvSpPr>
        <p:spPr>
          <a:xfrm>
            <a:off x="486000" y="2282973"/>
            <a:ext cx="16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267F397-CAB1-ACFA-DD29-6917F5690613}"/>
              </a:ext>
            </a:extLst>
          </p:cNvPr>
          <p:cNvSpPr>
            <a:spLocks noGrp="1"/>
          </p:cNvSpPr>
          <p:nvPr>
            <p:ph type="body" sz="quarter" idx="17"/>
          </p:nvPr>
        </p:nvSpPr>
        <p:spPr>
          <a:xfrm>
            <a:off x="2441729" y="2282973"/>
            <a:ext cx="16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9C4182BE-16AC-FE8D-6046-2D319B046667}"/>
              </a:ext>
            </a:extLst>
          </p:cNvPr>
          <p:cNvSpPr>
            <a:spLocks noGrp="1"/>
          </p:cNvSpPr>
          <p:nvPr>
            <p:ph type="body" sz="quarter" idx="19"/>
          </p:nvPr>
        </p:nvSpPr>
        <p:spPr>
          <a:xfrm>
            <a:off x="4397458" y="2282973"/>
            <a:ext cx="16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20C278E9-305D-9CC3-2C55-D591D89A13F5}"/>
              </a:ext>
            </a:extLst>
          </p:cNvPr>
          <p:cNvSpPr>
            <a:spLocks noGrp="1"/>
          </p:cNvSpPr>
          <p:nvPr>
            <p:ph type="body" sz="quarter" idx="24"/>
          </p:nvPr>
        </p:nvSpPr>
        <p:spPr>
          <a:xfrm>
            <a:off x="486000" y="2614613"/>
            <a:ext cx="16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196AFF61-1756-32E6-DB00-2475E0F2248F}"/>
              </a:ext>
            </a:extLst>
          </p:cNvPr>
          <p:cNvSpPr>
            <a:spLocks noGrp="1"/>
          </p:cNvSpPr>
          <p:nvPr>
            <p:ph type="body" sz="quarter" idx="25"/>
          </p:nvPr>
        </p:nvSpPr>
        <p:spPr>
          <a:xfrm>
            <a:off x="2443065" y="2614613"/>
            <a:ext cx="16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5B875B18-3A04-B000-C2D6-0E6AE0B97C6F}"/>
              </a:ext>
            </a:extLst>
          </p:cNvPr>
          <p:cNvSpPr>
            <a:spLocks noGrp="1"/>
          </p:cNvSpPr>
          <p:nvPr>
            <p:ph type="body" sz="quarter" idx="26"/>
          </p:nvPr>
        </p:nvSpPr>
        <p:spPr>
          <a:xfrm>
            <a:off x="4400130" y="2614613"/>
            <a:ext cx="16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4" name="Text Placeholder 9">
            <a:extLst>
              <a:ext uri="{FF2B5EF4-FFF2-40B4-BE49-F238E27FC236}">
                <a16:creationId xmlns:a16="http://schemas.microsoft.com/office/drawing/2014/main" id="{28BBD533-3575-CCFB-E71B-47CDA356796F}"/>
              </a:ext>
            </a:extLst>
          </p:cNvPr>
          <p:cNvSpPr>
            <a:spLocks noGrp="1"/>
          </p:cNvSpPr>
          <p:nvPr>
            <p:ph type="body" sz="quarter" idx="27"/>
          </p:nvPr>
        </p:nvSpPr>
        <p:spPr>
          <a:xfrm>
            <a:off x="6353187" y="2282973"/>
            <a:ext cx="16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5" name="Text Placeholder 19">
            <a:extLst>
              <a:ext uri="{FF2B5EF4-FFF2-40B4-BE49-F238E27FC236}">
                <a16:creationId xmlns:a16="http://schemas.microsoft.com/office/drawing/2014/main" id="{0A1E506D-D061-96CB-507A-484BC5A40121}"/>
              </a:ext>
            </a:extLst>
          </p:cNvPr>
          <p:cNvSpPr>
            <a:spLocks noGrp="1"/>
          </p:cNvSpPr>
          <p:nvPr>
            <p:ph type="body" sz="quarter" idx="28"/>
          </p:nvPr>
        </p:nvSpPr>
        <p:spPr>
          <a:xfrm>
            <a:off x="6357195" y="2614613"/>
            <a:ext cx="16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6" name="Text Placeholder 9">
            <a:extLst>
              <a:ext uri="{FF2B5EF4-FFF2-40B4-BE49-F238E27FC236}">
                <a16:creationId xmlns:a16="http://schemas.microsoft.com/office/drawing/2014/main" id="{15B29677-BE3B-7470-2545-1CDB37817379}"/>
              </a:ext>
            </a:extLst>
          </p:cNvPr>
          <p:cNvSpPr>
            <a:spLocks noGrp="1"/>
          </p:cNvSpPr>
          <p:nvPr>
            <p:ph type="body" sz="quarter" idx="29"/>
          </p:nvPr>
        </p:nvSpPr>
        <p:spPr>
          <a:xfrm>
            <a:off x="8308916" y="2282973"/>
            <a:ext cx="16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7" name="Text Placeholder 19">
            <a:extLst>
              <a:ext uri="{FF2B5EF4-FFF2-40B4-BE49-F238E27FC236}">
                <a16:creationId xmlns:a16="http://schemas.microsoft.com/office/drawing/2014/main" id="{2F79A021-8D89-90CC-C1F3-B0371DBA6128}"/>
              </a:ext>
            </a:extLst>
          </p:cNvPr>
          <p:cNvSpPr>
            <a:spLocks noGrp="1"/>
          </p:cNvSpPr>
          <p:nvPr>
            <p:ph type="body" sz="quarter" idx="30"/>
          </p:nvPr>
        </p:nvSpPr>
        <p:spPr>
          <a:xfrm>
            <a:off x="8314260" y="2614613"/>
            <a:ext cx="16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8" name="Text Placeholder 9">
            <a:extLst>
              <a:ext uri="{FF2B5EF4-FFF2-40B4-BE49-F238E27FC236}">
                <a16:creationId xmlns:a16="http://schemas.microsoft.com/office/drawing/2014/main" id="{D6BACB2F-0DB8-DD63-EA6C-7C37EC4B4A7F}"/>
              </a:ext>
            </a:extLst>
          </p:cNvPr>
          <p:cNvSpPr>
            <a:spLocks noGrp="1"/>
          </p:cNvSpPr>
          <p:nvPr>
            <p:ph type="body" sz="quarter" idx="31"/>
          </p:nvPr>
        </p:nvSpPr>
        <p:spPr>
          <a:xfrm>
            <a:off x="10264643" y="2282973"/>
            <a:ext cx="162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9" name="Text Placeholder 19">
            <a:extLst>
              <a:ext uri="{FF2B5EF4-FFF2-40B4-BE49-F238E27FC236}">
                <a16:creationId xmlns:a16="http://schemas.microsoft.com/office/drawing/2014/main" id="{383AED7B-9104-4F4D-98AE-4DBE12D1BBDD}"/>
              </a:ext>
            </a:extLst>
          </p:cNvPr>
          <p:cNvSpPr>
            <a:spLocks noGrp="1"/>
          </p:cNvSpPr>
          <p:nvPr>
            <p:ph type="body" sz="quarter" idx="32"/>
          </p:nvPr>
        </p:nvSpPr>
        <p:spPr>
          <a:xfrm>
            <a:off x="10271326" y="2614613"/>
            <a:ext cx="162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0" name="TextBox 19">
            <a:extLst>
              <a:ext uri="{FF2B5EF4-FFF2-40B4-BE49-F238E27FC236}">
                <a16:creationId xmlns:a16="http://schemas.microsoft.com/office/drawing/2014/main" id="{398B30BC-5605-4035-E48B-463C18BEDEB8}"/>
              </a:ext>
            </a:extLst>
          </p:cNvPr>
          <p:cNvSpPr txBox="1"/>
          <p:nvPr userDrawn="1"/>
        </p:nvSpPr>
        <p:spPr>
          <a:xfrm>
            <a:off x="-1828800" y="2827381"/>
            <a:ext cx="1694046" cy="584775"/>
          </a:xfrm>
          <a:prstGeom prst="rect">
            <a:avLst/>
          </a:prstGeom>
          <a:noFill/>
        </p:spPr>
        <p:txBody>
          <a:bodyPr wrap="square" rtlCol="0">
            <a:spAutoFit/>
          </a:bodyPr>
          <a:lstStyle/>
          <a:p>
            <a:r>
              <a:rPr lang="en-GB" sz="800" dirty="0"/>
              <a:t>NOTE: Adjust the vertical dividers to match the height of your text content (making sure all are of a consistent height).</a:t>
            </a:r>
          </a:p>
        </p:txBody>
      </p:sp>
    </p:spTree>
    <p:extLst>
      <p:ext uri="{BB962C8B-B14F-4D97-AF65-F5344CB8AC3E}">
        <p14:creationId xmlns:p14="http://schemas.microsoft.com/office/powerpoint/2010/main" val="29945511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meline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C1CD-2885-55F3-61DF-04B4921832B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F57DCDA2-F04F-EF39-A68F-2FFB8F203691}"/>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A4E165A-D603-F44C-1F49-59254C686734}"/>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F3868BC9-AFDB-387B-F5C5-FFDC1EF2022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90B4463B-6714-67EC-1362-F20D740D5E67}"/>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9D7A8C5F-BE9D-1F83-FE56-4A5E6AB6087E}"/>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46434A8A-3238-656F-E766-071DBA37E3E2}"/>
              </a:ext>
            </a:extLst>
          </p:cNvPr>
          <p:cNvSpPr>
            <a:spLocks noGrp="1"/>
          </p:cNvSpPr>
          <p:nvPr>
            <p:ph type="body" sz="quarter" idx="15"/>
          </p:nvPr>
        </p:nvSpPr>
        <p:spPr>
          <a:xfrm>
            <a:off x="304799" y="2282973"/>
            <a:ext cx="3527875"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3137B0F-E471-1AB8-6CBA-9BCDAD5E8A22}"/>
              </a:ext>
            </a:extLst>
          </p:cNvPr>
          <p:cNvSpPr>
            <a:spLocks noGrp="1"/>
          </p:cNvSpPr>
          <p:nvPr>
            <p:ph type="body" sz="quarter" idx="17"/>
          </p:nvPr>
        </p:nvSpPr>
        <p:spPr>
          <a:xfrm>
            <a:off x="4195349" y="2282973"/>
            <a:ext cx="3527874"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AB5E02E6-314F-A208-BB34-A03F5F310B0D}"/>
              </a:ext>
            </a:extLst>
          </p:cNvPr>
          <p:cNvSpPr>
            <a:spLocks noGrp="1"/>
          </p:cNvSpPr>
          <p:nvPr>
            <p:ph type="body" sz="quarter" idx="19"/>
          </p:nvPr>
        </p:nvSpPr>
        <p:spPr>
          <a:xfrm>
            <a:off x="8085898" y="2282973"/>
            <a:ext cx="3528126"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A15EEF04-EB57-2EFE-BCC8-60BFAE4541A0}"/>
              </a:ext>
            </a:extLst>
          </p:cNvPr>
          <p:cNvSpPr>
            <a:spLocks noGrp="1"/>
          </p:cNvSpPr>
          <p:nvPr>
            <p:ph type="body" sz="quarter" idx="24"/>
          </p:nvPr>
        </p:nvSpPr>
        <p:spPr>
          <a:xfrm>
            <a:off x="304675" y="2614613"/>
            <a:ext cx="3528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2D62A765-47EA-B167-0BE8-B4756A00F527}"/>
              </a:ext>
            </a:extLst>
          </p:cNvPr>
          <p:cNvSpPr>
            <a:spLocks noGrp="1"/>
          </p:cNvSpPr>
          <p:nvPr>
            <p:ph type="body" sz="quarter" idx="25"/>
          </p:nvPr>
        </p:nvSpPr>
        <p:spPr>
          <a:xfrm>
            <a:off x="4195349" y="2614613"/>
            <a:ext cx="3528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ED5C994C-A90B-DEE1-D499-BF454BABBDCB}"/>
              </a:ext>
            </a:extLst>
          </p:cNvPr>
          <p:cNvSpPr>
            <a:spLocks noGrp="1"/>
          </p:cNvSpPr>
          <p:nvPr>
            <p:ph type="body" sz="quarter" idx="26"/>
          </p:nvPr>
        </p:nvSpPr>
        <p:spPr>
          <a:xfrm>
            <a:off x="8086024" y="2614613"/>
            <a:ext cx="3528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15" name="Straight Connector 14">
            <a:extLst>
              <a:ext uri="{FF2B5EF4-FFF2-40B4-BE49-F238E27FC236}">
                <a16:creationId xmlns:a16="http://schemas.microsoft.com/office/drawing/2014/main" id="{5E758CFD-6353-8E5B-960B-5799F0D9921C}"/>
              </a:ext>
            </a:extLst>
          </p:cNvPr>
          <p:cNvCxnSpPr>
            <a:cxnSpLocks/>
          </p:cNvCxnSpPr>
          <p:nvPr userDrawn="1"/>
        </p:nvCxnSpPr>
        <p:spPr>
          <a:xfrm>
            <a:off x="304675" y="2282973"/>
            <a:ext cx="3528126"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6" name="Arrow: Chevron 15">
            <a:extLst>
              <a:ext uri="{FF2B5EF4-FFF2-40B4-BE49-F238E27FC236}">
                <a16:creationId xmlns:a16="http://schemas.microsoft.com/office/drawing/2014/main" id="{DBDB799E-9DE8-9EFD-E9D6-FF4EAC64FC22}"/>
              </a:ext>
            </a:extLst>
          </p:cNvPr>
          <p:cNvSpPr/>
          <p:nvPr userDrawn="1"/>
        </p:nvSpPr>
        <p:spPr>
          <a:xfrm>
            <a:off x="3888912"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tx1"/>
              </a:solidFill>
            </a:endParaRPr>
          </a:p>
        </p:txBody>
      </p:sp>
      <p:cxnSp>
        <p:nvCxnSpPr>
          <p:cNvPr id="22" name="Straight Connector 21">
            <a:extLst>
              <a:ext uri="{FF2B5EF4-FFF2-40B4-BE49-F238E27FC236}">
                <a16:creationId xmlns:a16="http://schemas.microsoft.com/office/drawing/2014/main" id="{D71FEB51-AFE7-8D09-2DDF-EA55F7B457BE}"/>
              </a:ext>
            </a:extLst>
          </p:cNvPr>
          <p:cNvCxnSpPr>
            <a:cxnSpLocks/>
          </p:cNvCxnSpPr>
          <p:nvPr userDrawn="1"/>
        </p:nvCxnSpPr>
        <p:spPr>
          <a:xfrm>
            <a:off x="4196397" y="2282973"/>
            <a:ext cx="3528126"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3" name="Arrow: Chevron 22">
            <a:extLst>
              <a:ext uri="{FF2B5EF4-FFF2-40B4-BE49-F238E27FC236}">
                <a16:creationId xmlns:a16="http://schemas.microsoft.com/office/drawing/2014/main" id="{62FBB4E5-5680-7A1E-A0CE-9B5E67EA5EBD}"/>
              </a:ext>
            </a:extLst>
          </p:cNvPr>
          <p:cNvSpPr/>
          <p:nvPr userDrawn="1"/>
        </p:nvSpPr>
        <p:spPr>
          <a:xfrm>
            <a:off x="7780634"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tx1"/>
              </a:solidFill>
            </a:endParaRPr>
          </a:p>
        </p:txBody>
      </p:sp>
      <p:cxnSp>
        <p:nvCxnSpPr>
          <p:cNvPr id="24" name="Straight Connector 23">
            <a:extLst>
              <a:ext uri="{FF2B5EF4-FFF2-40B4-BE49-F238E27FC236}">
                <a16:creationId xmlns:a16="http://schemas.microsoft.com/office/drawing/2014/main" id="{A4F97134-2CAF-FE5A-4E3B-79DD92C4E68E}"/>
              </a:ext>
            </a:extLst>
          </p:cNvPr>
          <p:cNvCxnSpPr>
            <a:cxnSpLocks/>
          </p:cNvCxnSpPr>
          <p:nvPr userDrawn="1"/>
        </p:nvCxnSpPr>
        <p:spPr>
          <a:xfrm>
            <a:off x="8088119" y="2282973"/>
            <a:ext cx="3528126"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5" name="Arrow: Chevron 24">
            <a:extLst>
              <a:ext uri="{FF2B5EF4-FFF2-40B4-BE49-F238E27FC236}">
                <a16:creationId xmlns:a16="http://schemas.microsoft.com/office/drawing/2014/main" id="{1CF0A13A-31A4-FF89-6DE7-027605D20B96}"/>
              </a:ext>
            </a:extLst>
          </p:cNvPr>
          <p:cNvSpPr/>
          <p:nvPr userDrawn="1"/>
        </p:nvSpPr>
        <p:spPr>
          <a:xfrm>
            <a:off x="11672356"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solidFill>
                <a:schemeClr val="tx1"/>
              </a:solidFill>
            </a:endParaRPr>
          </a:p>
        </p:txBody>
      </p:sp>
    </p:spTree>
    <p:extLst>
      <p:ext uri="{BB962C8B-B14F-4D97-AF65-F5344CB8AC3E}">
        <p14:creationId xmlns:p14="http://schemas.microsoft.com/office/powerpoint/2010/main" val="428350825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meline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C1CD-2885-55F3-61DF-04B4921832B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F57DCDA2-F04F-EF39-A68F-2FFB8F203691}"/>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A4E165A-D603-F44C-1F49-59254C686734}"/>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F3868BC9-AFDB-387B-F5C5-FFDC1EF2022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90B4463B-6714-67EC-1362-F20D740D5E67}"/>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9D7A8C5F-BE9D-1F83-FE56-4A5E6AB6087E}"/>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46434A8A-3238-656F-E766-071DBA37E3E2}"/>
              </a:ext>
            </a:extLst>
          </p:cNvPr>
          <p:cNvSpPr>
            <a:spLocks noGrp="1"/>
          </p:cNvSpPr>
          <p:nvPr>
            <p:ph type="body" sz="quarter" idx="15"/>
          </p:nvPr>
        </p:nvSpPr>
        <p:spPr>
          <a:xfrm>
            <a:off x="304799" y="2282973"/>
            <a:ext cx="2556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3137B0F-E471-1AB8-6CBA-9BCDAD5E8A22}"/>
              </a:ext>
            </a:extLst>
          </p:cNvPr>
          <p:cNvSpPr>
            <a:spLocks noGrp="1"/>
          </p:cNvSpPr>
          <p:nvPr>
            <p:ph type="body" sz="quarter" idx="17"/>
          </p:nvPr>
        </p:nvSpPr>
        <p:spPr>
          <a:xfrm>
            <a:off x="3211156" y="2282973"/>
            <a:ext cx="2556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AB5E02E6-314F-A208-BB34-A03F5F310B0D}"/>
              </a:ext>
            </a:extLst>
          </p:cNvPr>
          <p:cNvSpPr>
            <a:spLocks noGrp="1"/>
          </p:cNvSpPr>
          <p:nvPr>
            <p:ph type="body" sz="quarter" idx="19"/>
          </p:nvPr>
        </p:nvSpPr>
        <p:spPr>
          <a:xfrm>
            <a:off x="6117637" y="2282973"/>
            <a:ext cx="2556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A15EEF04-EB57-2EFE-BCC8-60BFAE4541A0}"/>
              </a:ext>
            </a:extLst>
          </p:cNvPr>
          <p:cNvSpPr>
            <a:spLocks noGrp="1"/>
          </p:cNvSpPr>
          <p:nvPr>
            <p:ph type="body" sz="quarter" idx="24"/>
          </p:nvPr>
        </p:nvSpPr>
        <p:spPr>
          <a:xfrm>
            <a:off x="304675" y="2614613"/>
            <a:ext cx="2556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2D62A765-47EA-B167-0BE8-B4756A00F527}"/>
              </a:ext>
            </a:extLst>
          </p:cNvPr>
          <p:cNvSpPr>
            <a:spLocks noGrp="1"/>
          </p:cNvSpPr>
          <p:nvPr>
            <p:ph type="body" sz="quarter" idx="25"/>
          </p:nvPr>
        </p:nvSpPr>
        <p:spPr>
          <a:xfrm>
            <a:off x="3211156" y="2614613"/>
            <a:ext cx="2556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ED5C994C-A90B-DEE1-D499-BF454BABBDCB}"/>
              </a:ext>
            </a:extLst>
          </p:cNvPr>
          <p:cNvSpPr>
            <a:spLocks noGrp="1"/>
          </p:cNvSpPr>
          <p:nvPr>
            <p:ph type="body" sz="quarter" idx="26"/>
          </p:nvPr>
        </p:nvSpPr>
        <p:spPr>
          <a:xfrm>
            <a:off x="6117637" y="2614613"/>
            <a:ext cx="2556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15" name="Straight Connector 14">
            <a:extLst>
              <a:ext uri="{FF2B5EF4-FFF2-40B4-BE49-F238E27FC236}">
                <a16:creationId xmlns:a16="http://schemas.microsoft.com/office/drawing/2014/main" id="{5E758CFD-6353-8E5B-960B-5799F0D9921C}"/>
              </a:ext>
            </a:extLst>
          </p:cNvPr>
          <p:cNvCxnSpPr>
            <a:cxnSpLocks/>
          </p:cNvCxnSpPr>
          <p:nvPr userDrawn="1"/>
        </p:nvCxnSpPr>
        <p:spPr>
          <a:xfrm>
            <a:off x="304675" y="2282973"/>
            <a:ext cx="2556124"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6" name="Arrow: Chevron 15">
            <a:extLst>
              <a:ext uri="{FF2B5EF4-FFF2-40B4-BE49-F238E27FC236}">
                <a16:creationId xmlns:a16="http://schemas.microsoft.com/office/drawing/2014/main" id="{DBDB799E-9DE8-9EFD-E9D6-FF4EAC64FC22}"/>
              </a:ext>
            </a:extLst>
          </p:cNvPr>
          <p:cNvSpPr/>
          <p:nvPr userDrawn="1"/>
        </p:nvSpPr>
        <p:spPr>
          <a:xfrm>
            <a:off x="2916910"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Text Placeholder 9">
            <a:extLst>
              <a:ext uri="{FF2B5EF4-FFF2-40B4-BE49-F238E27FC236}">
                <a16:creationId xmlns:a16="http://schemas.microsoft.com/office/drawing/2014/main" id="{F459F560-10CA-9159-63B5-9571F8F2CD81}"/>
              </a:ext>
            </a:extLst>
          </p:cNvPr>
          <p:cNvSpPr>
            <a:spLocks noGrp="1"/>
          </p:cNvSpPr>
          <p:nvPr>
            <p:ph type="body" sz="quarter" idx="27"/>
          </p:nvPr>
        </p:nvSpPr>
        <p:spPr>
          <a:xfrm>
            <a:off x="9024117" y="2282973"/>
            <a:ext cx="2556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7" name="Text Placeholder 19">
            <a:extLst>
              <a:ext uri="{FF2B5EF4-FFF2-40B4-BE49-F238E27FC236}">
                <a16:creationId xmlns:a16="http://schemas.microsoft.com/office/drawing/2014/main" id="{D1CE8918-CB52-FC8D-0667-5DD4C2904898}"/>
              </a:ext>
            </a:extLst>
          </p:cNvPr>
          <p:cNvSpPr>
            <a:spLocks noGrp="1"/>
          </p:cNvSpPr>
          <p:nvPr>
            <p:ph type="body" sz="quarter" idx="28"/>
          </p:nvPr>
        </p:nvSpPr>
        <p:spPr>
          <a:xfrm>
            <a:off x="9024119" y="2614613"/>
            <a:ext cx="2556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30" name="Straight Connector 29">
            <a:extLst>
              <a:ext uri="{FF2B5EF4-FFF2-40B4-BE49-F238E27FC236}">
                <a16:creationId xmlns:a16="http://schemas.microsoft.com/office/drawing/2014/main" id="{393B61CA-A7BE-8A3E-D9AC-F654B9B38698}"/>
              </a:ext>
            </a:extLst>
          </p:cNvPr>
          <p:cNvCxnSpPr>
            <a:cxnSpLocks/>
          </p:cNvCxnSpPr>
          <p:nvPr userDrawn="1"/>
        </p:nvCxnSpPr>
        <p:spPr>
          <a:xfrm>
            <a:off x="3221565" y="2282973"/>
            <a:ext cx="2556124"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1" name="Arrow: Chevron 30">
            <a:extLst>
              <a:ext uri="{FF2B5EF4-FFF2-40B4-BE49-F238E27FC236}">
                <a16:creationId xmlns:a16="http://schemas.microsoft.com/office/drawing/2014/main" id="{A8B2014E-675C-8EB9-B5B5-BD95FAFE19E6}"/>
              </a:ext>
            </a:extLst>
          </p:cNvPr>
          <p:cNvSpPr/>
          <p:nvPr userDrawn="1"/>
        </p:nvSpPr>
        <p:spPr>
          <a:xfrm>
            <a:off x="5833800"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2" name="Straight Connector 31">
            <a:extLst>
              <a:ext uri="{FF2B5EF4-FFF2-40B4-BE49-F238E27FC236}">
                <a16:creationId xmlns:a16="http://schemas.microsoft.com/office/drawing/2014/main" id="{FA0D4E54-4CD3-D526-DEED-81769F41304D}"/>
              </a:ext>
            </a:extLst>
          </p:cNvPr>
          <p:cNvCxnSpPr>
            <a:cxnSpLocks/>
          </p:cNvCxnSpPr>
          <p:nvPr userDrawn="1"/>
        </p:nvCxnSpPr>
        <p:spPr>
          <a:xfrm>
            <a:off x="6117513" y="2282973"/>
            <a:ext cx="2556124"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3" name="Arrow: Chevron 32">
            <a:extLst>
              <a:ext uri="{FF2B5EF4-FFF2-40B4-BE49-F238E27FC236}">
                <a16:creationId xmlns:a16="http://schemas.microsoft.com/office/drawing/2014/main" id="{8E6AA380-E662-A92F-D609-F474C925FADA}"/>
              </a:ext>
            </a:extLst>
          </p:cNvPr>
          <p:cNvSpPr/>
          <p:nvPr userDrawn="1"/>
        </p:nvSpPr>
        <p:spPr>
          <a:xfrm>
            <a:off x="8729748"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4" name="Straight Connector 33">
            <a:extLst>
              <a:ext uri="{FF2B5EF4-FFF2-40B4-BE49-F238E27FC236}">
                <a16:creationId xmlns:a16="http://schemas.microsoft.com/office/drawing/2014/main" id="{D5163727-FD74-E51F-D285-A4FDEAB2E16E}"/>
              </a:ext>
            </a:extLst>
          </p:cNvPr>
          <p:cNvCxnSpPr>
            <a:cxnSpLocks/>
          </p:cNvCxnSpPr>
          <p:nvPr userDrawn="1"/>
        </p:nvCxnSpPr>
        <p:spPr>
          <a:xfrm>
            <a:off x="9024117" y="2282973"/>
            <a:ext cx="2556124"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5" name="Arrow: Chevron 34">
            <a:extLst>
              <a:ext uri="{FF2B5EF4-FFF2-40B4-BE49-F238E27FC236}">
                <a16:creationId xmlns:a16="http://schemas.microsoft.com/office/drawing/2014/main" id="{AACA7782-B627-5E5D-977C-78713F8554CD}"/>
              </a:ext>
            </a:extLst>
          </p:cNvPr>
          <p:cNvSpPr/>
          <p:nvPr userDrawn="1"/>
        </p:nvSpPr>
        <p:spPr>
          <a:xfrm>
            <a:off x="11636352"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8001170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meline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C1CD-2885-55F3-61DF-04B4921832B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F57DCDA2-F04F-EF39-A68F-2FFB8F203691}"/>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A4E165A-D603-F44C-1F49-59254C686734}"/>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F3868BC9-AFDB-387B-F5C5-FFDC1EF2022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90B4463B-6714-67EC-1362-F20D740D5E67}"/>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9D7A8C5F-BE9D-1F83-FE56-4A5E6AB6087E}"/>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46434A8A-3238-656F-E766-071DBA37E3E2}"/>
              </a:ext>
            </a:extLst>
          </p:cNvPr>
          <p:cNvSpPr>
            <a:spLocks noGrp="1"/>
          </p:cNvSpPr>
          <p:nvPr>
            <p:ph type="body" sz="quarter" idx="15"/>
          </p:nvPr>
        </p:nvSpPr>
        <p:spPr>
          <a:xfrm>
            <a:off x="304799" y="2282973"/>
            <a:ext cx="198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3137B0F-E471-1AB8-6CBA-9BCDAD5E8A22}"/>
              </a:ext>
            </a:extLst>
          </p:cNvPr>
          <p:cNvSpPr>
            <a:spLocks noGrp="1"/>
          </p:cNvSpPr>
          <p:nvPr>
            <p:ph type="body" sz="quarter" idx="17"/>
          </p:nvPr>
        </p:nvSpPr>
        <p:spPr>
          <a:xfrm>
            <a:off x="2628628" y="2282973"/>
            <a:ext cx="198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AB5E02E6-314F-A208-BB34-A03F5F310B0D}"/>
              </a:ext>
            </a:extLst>
          </p:cNvPr>
          <p:cNvSpPr>
            <a:spLocks noGrp="1"/>
          </p:cNvSpPr>
          <p:nvPr>
            <p:ph type="body" sz="quarter" idx="19"/>
          </p:nvPr>
        </p:nvSpPr>
        <p:spPr>
          <a:xfrm>
            <a:off x="4952457" y="2282973"/>
            <a:ext cx="198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A15EEF04-EB57-2EFE-BCC8-60BFAE4541A0}"/>
              </a:ext>
            </a:extLst>
          </p:cNvPr>
          <p:cNvSpPr>
            <a:spLocks noGrp="1"/>
          </p:cNvSpPr>
          <p:nvPr>
            <p:ph type="body" sz="quarter" idx="24"/>
          </p:nvPr>
        </p:nvSpPr>
        <p:spPr>
          <a:xfrm>
            <a:off x="304675"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2D62A765-47EA-B167-0BE8-B4756A00F527}"/>
              </a:ext>
            </a:extLst>
          </p:cNvPr>
          <p:cNvSpPr>
            <a:spLocks noGrp="1"/>
          </p:cNvSpPr>
          <p:nvPr>
            <p:ph type="body" sz="quarter" idx="25"/>
          </p:nvPr>
        </p:nvSpPr>
        <p:spPr>
          <a:xfrm>
            <a:off x="2628535"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ED5C994C-A90B-DEE1-D499-BF454BABBDCB}"/>
              </a:ext>
            </a:extLst>
          </p:cNvPr>
          <p:cNvSpPr>
            <a:spLocks noGrp="1"/>
          </p:cNvSpPr>
          <p:nvPr>
            <p:ph type="body" sz="quarter" idx="26"/>
          </p:nvPr>
        </p:nvSpPr>
        <p:spPr>
          <a:xfrm>
            <a:off x="4952395"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15" name="Straight Connector 14">
            <a:extLst>
              <a:ext uri="{FF2B5EF4-FFF2-40B4-BE49-F238E27FC236}">
                <a16:creationId xmlns:a16="http://schemas.microsoft.com/office/drawing/2014/main" id="{5E758CFD-6353-8E5B-960B-5799F0D9921C}"/>
              </a:ext>
            </a:extLst>
          </p:cNvPr>
          <p:cNvCxnSpPr>
            <a:cxnSpLocks/>
          </p:cNvCxnSpPr>
          <p:nvPr userDrawn="1"/>
        </p:nvCxnSpPr>
        <p:spPr>
          <a:xfrm>
            <a:off x="304800" y="2282973"/>
            <a:ext cx="1987207"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6" name="Arrow: Chevron 15">
            <a:extLst>
              <a:ext uri="{FF2B5EF4-FFF2-40B4-BE49-F238E27FC236}">
                <a16:creationId xmlns:a16="http://schemas.microsoft.com/office/drawing/2014/main" id="{DBDB799E-9DE8-9EFD-E9D6-FF4EAC64FC22}"/>
              </a:ext>
            </a:extLst>
          </p:cNvPr>
          <p:cNvSpPr/>
          <p:nvPr userDrawn="1"/>
        </p:nvSpPr>
        <p:spPr>
          <a:xfrm>
            <a:off x="2348118"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Text Placeholder 9">
            <a:extLst>
              <a:ext uri="{FF2B5EF4-FFF2-40B4-BE49-F238E27FC236}">
                <a16:creationId xmlns:a16="http://schemas.microsoft.com/office/drawing/2014/main" id="{F459F560-10CA-9159-63B5-9571F8F2CD81}"/>
              </a:ext>
            </a:extLst>
          </p:cNvPr>
          <p:cNvSpPr>
            <a:spLocks noGrp="1"/>
          </p:cNvSpPr>
          <p:nvPr>
            <p:ph type="body" sz="quarter" idx="27"/>
          </p:nvPr>
        </p:nvSpPr>
        <p:spPr>
          <a:xfrm>
            <a:off x="7276286" y="2282973"/>
            <a:ext cx="198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7" name="Text Placeholder 19">
            <a:extLst>
              <a:ext uri="{FF2B5EF4-FFF2-40B4-BE49-F238E27FC236}">
                <a16:creationId xmlns:a16="http://schemas.microsoft.com/office/drawing/2014/main" id="{D1CE8918-CB52-FC8D-0667-5DD4C2904898}"/>
              </a:ext>
            </a:extLst>
          </p:cNvPr>
          <p:cNvSpPr>
            <a:spLocks noGrp="1"/>
          </p:cNvSpPr>
          <p:nvPr>
            <p:ph type="body" sz="quarter" idx="28"/>
          </p:nvPr>
        </p:nvSpPr>
        <p:spPr>
          <a:xfrm>
            <a:off x="7276255"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1" name="Text Placeholder 9">
            <a:extLst>
              <a:ext uri="{FF2B5EF4-FFF2-40B4-BE49-F238E27FC236}">
                <a16:creationId xmlns:a16="http://schemas.microsoft.com/office/drawing/2014/main" id="{E0300071-C10F-73DE-516F-3A997209D34C}"/>
              </a:ext>
            </a:extLst>
          </p:cNvPr>
          <p:cNvSpPr>
            <a:spLocks noGrp="1"/>
          </p:cNvSpPr>
          <p:nvPr>
            <p:ph type="body" sz="quarter" idx="30"/>
          </p:nvPr>
        </p:nvSpPr>
        <p:spPr>
          <a:xfrm>
            <a:off x="9600115" y="2282973"/>
            <a:ext cx="1980000" cy="270000"/>
          </a:xfrm>
        </p:spPr>
        <p:txBody>
          <a:bodyPr anchor="ct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ADAD04CC-D508-F0AA-6E8C-45D588BE7E49}"/>
              </a:ext>
            </a:extLst>
          </p:cNvPr>
          <p:cNvSpPr>
            <a:spLocks noGrp="1"/>
          </p:cNvSpPr>
          <p:nvPr>
            <p:ph type="body" sz="quarter" idx="31"/>
          </p:nvPr>
        </p:nvSpPr>
        <p:spPr>
          <a:xfrm>
            <a:off x="9600117" y="2614613"/>
            <a:ext cx="1980000" cy="2147887"/>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24" name="Straight Connector 23">
            <a:extLst>
              <a:ext uri="{FF2B5EF4-FFF2-40B4-BE49-F238E27FC236}">
                <a16:creationId xmlns:a16="http://schemas.microsoft.com/office/drawing/2014/main" id="{84AD16E6-DFB2-3260-E7C2-D0F51629D8A7}"/>
              </a:ext>
            </a:extLst>
          </p:cNvPr>
          <p:cNvCxnSpPr>
            <a:cxnSpLocks/>
          </p:cNvCxnSpPr>
          <p:nvPr userDrawn="1"/>
        </p:nvCxnSpPr>
        <p:spPr>
          <a:xfrm>
            <a:off x="2628629" y="2282973"/>
            <a:ext cx="1987207"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5" name="Arrow: Chevron 24">
            <a:extLst>
              <a:ext uri="{FF2B5EF4-FFF2-40B4-BE49-F238E27FC236}">
                <a16:creationId xmlns:a16="http://schemas.microsoft.com/office/drawing/2014/main" id="{3DACABFD-232F-18BC-919F-CAD8A133DCDE}"/>
              </a:ext>
            </a:extLst>
          </p:cNvPr>
          <p:cNvSpPr/>
          <p:nvPr userDrawn="1"/>
        </p:nvSpPr>
        <p:spPr>
          <a:xfrm>
            <a:off x="4671947"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26" name="Straight Connector 25">
            <a:extLst>
              <a:ext uri="{FF2B5EF4-FFF2-40B4-BE49-F238E27FC236}">
                <a16:creationId xmlns:a16="http://schemas.microsoft.com/office/drawing/2014/main" id="{FFEA3E50-1AFA-3BF7-A87F-151906E60032}"/>
              </a:ext>
            </a:extLst>
          </p:cNvPr>
          <p:cNvCxnSpPr>
            <a:cxnSpLocks/>
          </p:cNvCxnSpPr>
          <p:nvPr userDrawn="1"/>
        </p:nvCxnSpPr>
        <p:spPr>
          <a:xfrm>
            <a:off x="4952395" y="2282973"/>
            <a:ext cx="1987207"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7" name="Arrow: Chevron 26">
            <a:extLst>
              <a:ext uri="{FF2B5EF4-FFF2-40B4-BE49-F238E27FC236}">
                <a16:creationId xmlns:a16="http://schemas.microsoft.com/office/drawing/2014/main" id="{95E84197-6880-09C2-1E08-4B7A842980F1}"/>
              </a:ext>
            </a:extLst>
          </p:cNvPr>
          <p:cNvSpPr/>
          <p:nvPr userDrawn="1"/>
        </p:nvSpPr>
        <p:spPr>
          <a:xfrm>
            <a:off x="6995713"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28" name="Straight Connector 27">
            <a:extLst>
              <a:ext uri="{FF2B5EF4-FFF2-40B4-BE49-F238E27FC236}">
                <a16:creationId xmlns:a16="http://schemas.microsoft.com/office/drawing/2014/main" id="{DBA4F882-E214-37A5-1366-A11A8B3C2119}"/>
              </a:ext>
            </a:extLst>
          </p:cNvPr>
          <p:cNvCxnSpPr>
            <a:cxnSpLocks/>
          </p:cNvCxnSpPr>
          <p:nvPr userDrawn="1"/>
        </p:nvCxnSpPr>
        <p:spPr>
          <a:xfrm>
            <a:off x="7276161" y="2282973"/>
            <a:ext cx="1987207"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9" name="Arrow: Chevron 28">
            <a:extLst>
              <a:ext uri="{FF2B5EF4-FFF2-40B4-BE49-F238E27FC236}">
                <a16:creationId xmlns:a16="http://schemas.microsoft.com/office/drawing/2014/main" id="{7A04A431-73CA-32DE-D035-406F2582A75A}"/>
              </a:ext>
            </a:extLst>
          </p:cNvPr>
          <p:cNvSpPr/>
          <p:nvPr userDrawn="1"/>
        </p:nvSpPr>
        <p:spPr>
          <a:xfrm>
            <a:off x="9319479"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6" name="Straight Connector 35">
            <a:extLst>
              <a:ext uri="{FF2B5EF4-FFF2-40B4-BE49-F238E27FC236}">
                <a16:creationId xmlns:a16="http://schemas.microsoft.com/office/drawing/2014/main" id="{AE570E91-ABB2-A812-B684-C45EB139B97D}"/>
              </a:ext>
            </a:extLst>
          </p:cNvPr>
          <p:cNvCxnSpPr>
            <a:cxnSpLocks/>
          </p:cNvCxnSpPr>
          <p:nvPr userDrawn="1"/>
        </p:nvCxnSpPr>
        <p:spPr>
          <a:xfrm>
            <a:off x="9599927" y="2282973"/>
            <a:ext cx="1987207"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7" name="Arrow: Chevron 36">
            <a:extLst>
              <a:ext uri="{FF2B5EF4-FFF2-40B4-BE49-F238E27FC236}">
                <a16:creationId xmlns:a16="http://schemas.microsoft.com/office/drawing/2014/main" id="{1AF30669-A2A4-2FDE-F80A-35E06EF01380}"/>
              </a:ext>
            </a:extLst>
          </p:cNvPr>
          <p:cNvSpPr/>
          <p:nvPr userDrawn="1"/>
        </p:nvSpPr>
        <p:spPr>
          <a:xfrm>
            <a:off x="11643245"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47404453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meline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C1CD-2885-55F3-61DF-04B4921832BA}"/>
              </a:ext>
            </a:extLst>
          </p:cNvPr>
          <p:cNvSpPr>
            <a:spLocks noGrp="1"/>
          </p:cNvSpPr>
          <p:nvPr>
            <p:ph type="title" hasCustomPrompt="1"/>
          </p:nvPr>
        </p:nvSpPr>
        <p:spPr>
          <a:xfrm>
            <a:off x="306000" y="306000"/>
            <a:ext cx="5648397"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F57DCDA2-F04F-EF39-A68F-2FFB8F203691}"/>
              </a:ext>
            </a:extLst>
          </p:cNvPr>
          <p:cNvSpPr>
            <a:spLocks noGrp="1"/>
          </p:cNvSpPr>
          <p:nvPr>
            <p:ph type="dt" sz="half" idx="10"/>
          </p:nvPr>
        </p:nvSpPr>
        <p:spPr/>
        <p:txBody>
          <a:bodyPr/>
          <a:lstStyle/>
          <a:p>
            <a:r>
              <a:rPr lang="en-US"/>
              <a:t>Date</a:t>
            </a:r>
            <a:endParaRPr lang="en-GB" dirty="0"/>
          </a:p>
        </p:txBody>
      </p:sp>
      <p:sp>
        <p:nvSpPr>
          <p:cNvPr id="4" name="Footer Placeholder 3">
            <a:extLst>
              <a:ext uri="{FF2B5EF4-FFF2-40B4-BE49-F238E27FC236}">
                <a16:creationId xmlns:a16="http://schemas.microsoft.com/office/drawing/2014/main" id="{8A4E165A-D603-F44C-1F49-59254C686734}"/>
              </a:ext>
            </a:extLst>
          </p:cNvPr>
          <p:cNvSpPr>
            <a:spLocks noGrp="1"/>
          </p:cNvSpPr>
          <p:nvPr>
            <p:ph type="ftr" sz="quarter" idx="11"/>
          </p:nvPr>
        </p:nvSpPr>
        <p:spPr/>
        <p:txBody>
          <a:bodyPr/>
          <a:lstStyle/>
          <a:p>
            <a:r>
              <a:rPr lang="en-GB"/>
              <a:t>Title</a:t>
            </a:r>
            <a:endParaRPr lang="en-GB" dirty="0"/>
          </a:p>
        </p:txBody>
      </p:sp>
      <p:sp>
        <p:nvSpPr>
          <p:cNvPr id="5" name="Slide Number Placeholder 4">
            <a:extLst>
              <a:ext uri="{FF2B5EF4-FFF2-40B4-BE49-F238E27FC236}">
                <a16:creationId xmlns:a16="http://schemas.microsoft.com/office/drawing/2014/main" id="{F3868BC9-AFDB-387B-F5C5-FFDC1EF20229}"/>
              </a:ext>
            </a:extLst>
          </p:cNvPr>
          <p:cNvSpPr>
            <a:spLocks noGrp="1"/>
          </p:cNvSpPr>
          <p:nvPr>
            <p:ph type="sldNum" sz="quarter" idx="12"/>
          </p:nvPr>
        </p:nvSpPr>
        <p:spPr/>
        <p:txBody>
          <a:body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90B4463B-6714-67EC-1362-F20D740D5E67}"/>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
        <p:nvSpPr>
          <p:cNvPr id="7" name="Text Placeholder 8">
            <a:extLst>
              <a:ext uri="{FF2B5EF4-FFF2-40B4-BE49-F238E27FC236}">
                <a16:creationId xmlns:a16="http://schemas.microsoft.com/office/drawing/2014/main" id="{9D7A8C5F-BE9D-1F83-FE56-4A5E6AB6087E}"/>
              </a:ext>
            </a:extLst>
          </p:cNvPr>
          <p:cNvSpPr>
            <a:spLocks noGrp="1"/>
          </p:cNvSpPr>
          <p:nvPr>
            <p:ph type="body" sz="quarter" idx="23" hasCustomPrompt="1"/>
          </p:nvPr>
        </p:nvSpPr>
        <p:spPr>
          <a:xfrm>
            <a:off x="305997" y="1260000"/>
            <a:ext cx="5648400" cy="334800"/>
          </a:xfrm>
        </p:spPr>
        <p:txBody>
          <a:bodyPr/>
          <a:lstStyle>
            <a:lvl1pPr marL="0" indent="0">
              <a:buNone/>
              <a:defRPr sz="1800">
                <a:solidFill>
                  <a:schemeClr val="tx2"/>
                </a:solidFill>
              </a:defRPr>
            </a:lvl1pPr>
            <a:lvl2pPr marL="176213" indent="0">
              <a:buNone/>
              <a:defRPr sz="2000">
                <a:solidFill>
                  <a:schemeClr val="tx2"/>
                </a:solidFill>
              </a:defRPr>
            </a:lvl2pPr>
            <a:lvl3pPr marL="357188" indent="0">
              <a:buNone/>
              <a:defRPr sz="2000">
                <a:solidFill>
                  <a:schemeClr val="tx2"/>
                </a:solidFill>
              </a:defRPr>
            </a:lvl3pPr>
            <a:lvl4pPr marL="534988" indent="0">
              <a:buNone/>
              <a:defRPr sz="2000">
                <a:solidFill>
                  <a:schemeClr val="tx2"/>
                </a:solidFill>
              </a:defRPr>
            </a:lvl4pPr>
            <a:lvl5pPr marL="715963" indent="0">
              <a:buNone/>
              <a:defRPr sz="2000">
                <a:solidFill>
                  <a:schemeClr val="tx2"/>
                </a:solidFill>
              </a:defRPr>
            </a:lvl5pPr>
          </a:lstStyle>
          <a:p>
            <a:pPr lvl="0"/>
            <a:r>
              <a:rPr lang="en-US" dirty="0"/>
              <a:t>Heading</a:t>
            </a:r>
          </a:p>
        </p:txBody>
      </p:sp>
      <p:sp>
        <p:nvSpPr>
          <p:cNvPr id="8" name="Text Placeholder 9">
            <a:extLst>
              <a:ext uri="{FF2B5EF4-FFF2-40B4-BE49-F238E27FC236}">
                <a16:creationId xmlns:a16="http://schemas.microsoft.com/office/drawing/2014/main" id="{46434A8A-3238-656F-E766-071DBA37E3E2}"/>
              </a:ext>
            </a:extLst>
          </p:cNvPr>
          <p:cNvSpPr>
            <a:spLocks noGrp="1"/>
          </p:cNvSpPr>
          <p:nvPr>
            <p:ph type="body" sz="quarter" idx="15"/>
          </p:nvPr>
        </p:nvSpPr>
        <p:spPr>
          <a:xfrm>
            <a:off x="304799" y="2282973"/>
            <a:ext cx="1620000" cy="270000"/>
          </a:xfrm>
        </p:spPr>
        <p:txBody>
          <a:bodyP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9" name="Text Placeholder 9">
            <a:extLst>
              <a:ext uri="{FF2B5EF4-FFF2-40B4-BE49-F238E27FC236}">
                <a16:creationId xmlns:a16="http://schemas.microsoft.com/office/drawing/2014/main" id="{C3137B0F-E471-1AB8-6CBA-9BCDAD5E8A22}"/>
              </a:ext>
            </a:extLst>
          </p:cNvPr>
          <p:cNvSpPr>
            <a:spLocks noGrp="1"/>
          </p:cNvSpPr>
          <p:nvPr>
            <p:ph type="body" sz="quarter" idx="17"/>
          </p:nvPr>
        </p:nvSpPr>
        <p:spPr>
          <a:xfrm>
            <a:off x="2237266" y="2282973"/>
            <a:ext cx="1620000" cy="270000"/>
          </a:xfrm>
        </p:spPr>
        <p:txBody>
          <a:bodyPr vert="horz" lIns="0" tIns="0" rIns="0" bIns="0" rtlCol="0">
            <a:noAutofit/>
          </a:bodyPr>
          <a:lstStyle>
            <a:lvl1pPr>
              <a:defRPr lang="en-US" sz="1200" b="1" i="0" dirty="0"/>
            </a:lvl1pPr>
          </a:lstStyle>
          <a:p>
            <a:pPr marL="0" lvl="0" indent="0">
              <a:buNone/>
            </a:pPr>
            <a:r>
              <a:rPr lang="en-US"/>
              <a:t>Click to edit Master text styles</a:t>
            </a:r>
          </a:p>
        </p:txBody>
      </p:sp>
      <p:sp>
        <p:nvSpPr>
          <p:cNvPr id="10" name="Text Placeholder 9">
            <a:extLst>
              <a:ext uri="{FF2B5EF4-FFF2-40B4-BE49-F238E27FC236}">
                <a16:creationId xmlns:a16="http://schemas.microsoft.com/office/drawing/2014/main" id="{AB5E02E6-314F-A208-BB34-A03F5F310B0D}"/>
              </a:ext>
            </a:extLst>
          </p:cNvPr>
          <p:cNvSpPr>
            <a:spLocks noGrp="1"/>
          </p:cNvSpPr>
          <p:nvPr>
            <p:ph type="body" sz="quarter" idx="19"/>
          </p:nvPr>
        </p:nvSpPr>
        <p:spPr>
          <a:xfrm>
            <a:off x="4169733" y="2282973"/>
            <a:ext cx="1620000" cy="270000"/>
          </a:xfrm>
        </p:spPr>
        <p:txBody>
          <a:bodyP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1" name="Text Placeholder 19">
            <a:extLst>
              <a:ext uri="{FF2B5EF4-FFF2-40B4-BE49-F238E27FC236}">
                <a16:creationId xmlns:a16="http://schemas.microsoft.com/office/drawing/2014/main" id="{A15EEF04-EB57-2EFE-BCC8-60BFAE4541A0}"/>
              </a:ext>
            </a:extLst>
          </p:cNvPr>
          <p:cNvSpPr>
            <a:spLocks noGrp="1"/>
          </p:cNvSpPr>
          <p:nvPr>
            <p:ph type="body" sz="quarter" idx="24"/>
          </p:nvPr>
        </p:nvSpPr>
        <p:spPr>
          <a:xfrm>
            <a:off x="304675" y="2667000"/>
            <a:ext cx="1620000" cy="2095500"/>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2" name="Text Placeholder 19">
            <a:extLst>
              <a:ext uri="{FF2B5EF4-FFF2-40B4-BE49-F238E27FC236}">
                <a16:creationId xmlns:a16="http://schemas.microsoft.com/office/drawing/2014/main" id="{2D62A765-47EA-B167-0BE8-B4756A00F527}"/>
              </a:ext>
            </a:extLst>
          </p:cNvPr>
          <p:cNvSpPr>
            <a:spLocks noGrp="1"/>
          </p:cNvSpPr>
          <p:nvPr>
            <p:ph type="body" sz="quarter" idx="25"/>
          </p:nvPr>
        </p:nvSpPr>
        <p:spPr>
          <a:xfrm>
            <a:off x="2237167" y="2667000"/>
            <a:ext cx="1620000" cy="2095500"/>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13" name="Text Placeholder 19">
            <a:extLst>
              <a:ext uri="{FF2B5EF4-FFF2-40B4-BE49-F238E27FC236}">
                <a16:creationId xmlns:a16="http://schemas.microsoft.com/office/drawing/2014/main" id="{ED5C994C-A90B-DEE1-D499-BF454BABBDCB}"/>
              </a:ext>
            </a:extLst>
          </p:cNvPr>
          <p:cNvSpPr>
            <a:spLocks noGrp="1"/>
          </p:cNvSpPr>
          <p:nvPr>
            <p:ph type="body" sz="quarter" idx="26"/>
          </p:nvPr>
        </p:nvSpPr>
        <p:spPr>
          <a:xfrm>
            <a:off x="4169659" y="2667000"/>
            <a:ext cx="1620000" cy="2095500"/>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15" name="Straight Connector 14">
            <a:extLst>
              <a:ext uri="{FF2B5EF4-FFF2-40B4-BE49-F238E27FC236}">
                <a16:creationId xmlns:a16="http://schemas.microsoft.com/office/drawing/2014/main" id="{5E758CFD-6353-8E5B-960B-5799F0D9921C}"/>
              </a:ext>
            </a:extLst>
          </p:cNvPr>
          <p:cNvCxnSpPr>
            <a:cxnSpLocks/>
          </p:cNvCxnSpPr>
          <p:nvPr userDrawn="1"/>
        </p:nvCxnSpPr>
        <p:spPr>
          <a:xfrm>
            <a:off x="304675" y="2282973"/>
            <a:ext cx="1620000"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6" name="Arrow: Chevron 15">
            <a:extLst>
              <a:ext uri="{FF2B5EF4-FFF2-40B4-BE49-F238E27FC236}">
                <a16:creationId xmlns:a16="http://schemas.microsoft.com/office/drawing/2014/main" id="{DBDB799E-9DE8-9EFD-E9D6-FF4EAC64FC22}"/>
              </a:ext>
            </a:extLst>
          </p:cNvPr>
          <p:cNvSpPr/>
          <p:nvPr userDrawn="1"/>
        </p:nvSpPr>
        <p:spPr>
          <a:xfrm>
            <a:off x="1980786"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Text Placeholder 9">
            <a:extLst>
              <a:ext uri="{FF2B5EF4-FFF2-40B4-BE49-F238E27FC236}">
                <a16:creationId xmlns:a16="http://schemas.microsoft.com/office/drawing/2014/main" id="{F459F560-10CA-9159-63B5-9571F8F2CD81}"/>
              </a:ext>
            </a:extLst>
          </p:cNvPr>
          <p:cNvSpPr>
            <a:spLocks noGrp="1"/>
          </p:cNvSpPr>
          <p:nvPr>
            <p:ph type="body" sz="quarter" idx="27"/>
          </p:nvPr>
        </p:nvSpPr>
        <p:spPr>
          <a:xfrm>
            <a:off x="6102200" y="2282973"/>
            <a:ext cx="1620000" cy="270000"/>
          </a:xfrm>
        </p:spPr>
        <p:txBody>
          <a:bodyP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17" name="Text Placeholder 19">
            <a:extLst>
              <a:ext uri="{FF2B5EF4-FFF2-40B4-BE49-F238E27FC236}">
                <a16:creationId xmlns:a16="http://schemas.microsoft.com/office/drawing/2014/main" id="{D1CE8918-CB52-FC8D-0667-5DD4C2904898}"/>
              </a:ext>
            </a:extLst>
          </p:cNvPr>
          <p:cNvSpPr>
            <a:spLocks noGrp="1"/>
          </p:cNvSpPr>
          <p:nvPr>
            <p:ph type="body" sz="quarter" idx="28"/>
          </p:nvPr>
        </p:nvSpPr>
        <p:spPr>
          <a:xfrm>
            <a:off x="6102151" y="2667000"/>
            <a:ext cx="1620000" cy="2095500"/>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21" name="Text Placeholder 9">
            <a:extLst>
              <a:ext uri="{FF2B5EF4-FFF2-40B4-BE49-F238E27FC236}">
                <a16:creationId xmlns:a16="http://schemas.microsoft.com/office/drawing/2014/main" id="{E0300071-C10F-73DE-516F-3A997209D34C}"/>
              </a:ext>
            </a:extLst>
          </p:cNvPr>
          <p:cNvSpPr>
            <a:spLocks noGrp="1"/>
          </p:cNvSpPr>
          <p:nvPr>
            <p:ph type="body" sz="quarter" idx="30"/>
          </p:nvPr>
        </p:nvSpPr>
        <p:spPr>
          <a:xfrm>
            <a:off x="8034667" y="2282973"/>
            <a:ext cx="1620000" cy="270000"/>
          </a:xfrm>
        </p:spPr>
        <p:txBody>
          <a:bodyP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ADAD04CC-D508-F0AA-6E8C-45D588BE7E49}"/>
              </a:ext>
            </a:extLst>
          </p:cNvPr>
          <p:cNvSpPr>
            <a:spLocks noGrp="1"/>
          </p:cNvSpPr>
          <p:nvPr>
            <p:ph type="body" sz="quarter" idx="31"/>
          </p:nvPr>
        </p:nvSpPr>
        <p:spPr>
          <a:xfrm>
            <a:off x="8034643" y="2667000"/>
            <a:ext cx="1620000" cy="2095500"/>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sp>
        <p:nvSpPr>
          <p:cNvPr id="31" name="Text Placeholder 9">
            <a:extLst>
              <a:ext uri="{FF2B5EF4-FFF2-40B4-BE49-F238E27FC236}">
                <a16:creationId xmlns:a16="http://schemas.microsoft.com/office/drawing/2014/main" id="{7F5921D6-64BE-2161-A143-2DD17980F619}"/>
              </a:ext>
            </a:extLst>
          </p:cNvPr>
          <p:cNvSpPr>
            <a:spLocks noGrp="1"/>
          </p:cNvSpPr>
          <p:nvPr>
            <p:ph type="body" sz="quarter" idx="32"/>
          </p:nvPr>
        </p:nvSpPr>
        <p:spPr>
          <a:xfrm>
            <a:off x="9967132" y="2282973"/>
            <a:ext cx="1620000" cy="270000"/>
          </a:xfrm>
        </p:spPr>
        <p:txBody>
          <a:bodyPr/>
          <a:lstStyle>
            <a:lvl1pPr marL="0" indent="0">
              <a:buNone/>
              <a:defRPr sz="1200" b="1" i="0">
                <a:solidFill>
                  <a:schemeClr val="tx1"/>
                </a:solidFill>
              </a:defRPr>
            </a:lvl1pPr>
            <a:lvl2pPr marL="176213" indent="0">
              <a:buNone/>
              <a:defRPr sz="1100">
                <a:solidFill>
                  <a:schemeClr val="tx2"/>
                </a:solidFill>
              </a:defRPr>
            </a:lvl2pPr>
            <a:lvl3pPr marL="357188" indent="0">
              <a:buNone/>
              <a:defRPr sz="1100">
                <a:solidFill>
                  <a:schemeClr val="tx2"/>
                </a:solidFill>
              </a:defRPr>
            </a:lvl3pPr>
            <a:lvl4pPr marL="534988" indent="0">
              <a:buNone/>
              <a:defRPr sz="1100">
                <a:solidFill>
                  <a:schemeClr val="tx2"/>
                </a:solidFill>
              </a:defRPr>
            </a:lvl4pPr>
            <a:lvl5pPr marL="715963" indent="0">
              <a:buNone/>
              <a:defRPr sz="1100">
                <a:solidFill>
                  <a:schemeClr val="tx2"/>
                </a:solidFill>
              </a:defRPr>
            </a:lvl5pPr>
          </a:lstStyle>
          <a:p>
            <a:pPr lvl="0"/>
            <a:r>
              <a:rPr lang="en-US"/>
              <a:t>Click to edit Master text styles</a:t>
            </a:r>
          </a:p>
        </p:txBody>
      </p:sp>
      <p:sp>
        <p:nvSpPr>
          <p:cNvPr id="32" name="Text Placeholder 19">
            <a:extLst>
              <a:ext uri="{FF2B5EF4-FFF2-40B4-BE49-F238E27FC236}">
                <a16:creationId xmlns:a16="http://schemas.microsoft.com/office/drawing/2014/main" id="{24C0D168-202E-E51B-E59E-8C97350E1781}"/>
              </a:ext>
            </a:extLst>
          </p:cNvPr>
          <p:cNvSpPr>
            <a:spLocks noGrp="1"/>
          </p:cNvSpPr>
          <p:nvPr>
            <p:ph type="body" sz="quarter" idx="33"/>
          </p:nvPr>
        </p:nvSpPr>
        <p:spPr>
          <a:xfrm>
            <a:off x="9967134" y="2667000"/>
            <a:ext cx="1620000" cy="2095500"/>
          </a:xfrm>
        </p:spPr>
        <p:txBody>
          <a:bodyPr/>
          <a:lstStyle>
            <a:lvl1pPr marL="0" indent="0">
              <a:buNone/>
              <a:defRPr sz="1200"/>
            </a:lvl1pPr>
            <a:lvl2pPr marL="88900" indent="-88900">
              <a:defRPr sz="800"/>
            </a:lvl2pPr>
            <a:lvl3pPr marL="88900" indent="-88900">
              <a:defRPr sz="800"/>
            </a:lvl3pPr>
            <a:lvl4pPr marL="88900" indent="-88900">
              <a:defRPr sz="800"/>
            </a:lvl4pPr>
            <a:lvl5pPr marL="88900" indent="-88900">
              <a:defRPr sz="800"/>
            </a:lvl5pPr>
          </a:lstStyle>
          <a:p>
            <a:pPr lvl="0"/>
            <a:r>
              <a:rPr lang="en-US"/>
              <a:t>Click to edit Master text styles</a:t>
            </a:r>
          </a:p>
        </p:txBody>
      </p:sp>
      <p:cxnSp>
        <p:nvCxnSpPr>
          <p:cNvPr id="34" name="Straight Connector 33">
            <a:extLst>
              <a:ext uri="{FF2B5EF4-FFF2-40B4-BE49-F238E27FC236}">
                <a16:creationId xmlns:a16="http://schemas.microsoft.com/office/drawing/2014/main" id="{C37B2904-10A6-C3A5-8D83-683C63BB01AF}"/>
              </a:ext>
            </a:extLst>
          </p:cNvPr>
          <p:cNvCxnSpPr>
            <a:cxnSpLocks/>
          </p:cNvCxnSpPr>
          <p:nvPr userDrawn="1"/>
        </p:nvCxnSpPr>
        <p:spPr>
          <a:xfrm>
            <a:off x="2240911" y="2282973"/>
            <a:ext cx="1620000"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5" name="Arrow: Chevron 34">
            <a:extLst>
              <a:ext uri="{FF2B5EF4-FFF2-40B4-BE49-F238E27FC236}">
                <a16:creationId xmlns:a16="http://schemas.microsoft.com/office/drawing/2014/main" id="{A47832D4-502D-A508-2B20-B5B27FE51634}"/>
              </a:ext>
            </a:extLst>
          </p:cNvPr>
          <p:cNvSpPr/>
          <p:nvPr userDrawn="1"/>
        </p:nvSpPr>
        <p:spPr>
          <a:xfrm>
            <a:off x="3917022"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8" name="Straight Connector 37">
            <a:extLst>
              <a:ext uri="{FF2B5EF4-FFF2-40B4-BE49-F238E27FC236}">
                <a16:creationId xmlns:a16="http://schemas.microsoft.com/office/drawing/2014/main" id="{7BD95FB1-1C25-533D-3CF4-8A51280DDBD0}"/>
              </a:ext>
            </a:extLst>
          </p:cNvPr>
          <p:cNvCxnSpPr>
            <a:cxnSpLocks/>
          </p:cNvCxnSpPr>
          <p:nvPr userDrawn="1"/>
        </p:nvCxnSpPr>
        <p:spPr>
          <a:xfrm>
            <a:off x="4169659" y="2282973"/>
            <a:ext cx="1620000"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9" name="Arrow: Chevron 38">
            <a:extLst>
              <a:ext uri="{FF2B5EF4-FFF2-40B4-BE49-F238E27FC236}">
                <a16:creationId xmlns:a16="http://schemas.microsoft.com/office/drawing/2014/main" id="{9D606AD1-4414-16B1-1215-97D7AFA56C9F}"/>
              </a:ext>
            </a:extLst>
          </p:cNvPr>
          <p:cNvSpPr/>
          <p:nvPr userDrawn="1"/>
        </p:nvSpPr>
        <p:spPr>
          <a:xfrm>
            <a:off x="5845770"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40" name="Straight Connector 39">
            <a:extLst>
              <a:ext uri="{FF2B5EF4-FFF2-40B4-BE49-F238E27FC236}">
                <a16:creationId xmlns:a16="http://schemas.microsoft.com/office/drawing/2014/main" id="{E5863BC1-2263-E713-9FF3-2640450DEF28}"/>
              </a:ext>
            </a:extLst>
          </p:cNvPr>
          <p:cNvCxnSpPr>
            <a:cxnSpLocks/>
          </p:cNvCxnSpPr>
          <p:nvPr userDrawn="1"/>
        </p:nvCxnSpPr>
        <p:spPr>
          <a:xfrm>
            <a:off x="6110598" y="2282973"/>
            <a:ext cx="1620000"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1" name="Arrow: Chevron 40">
            <a:extLst>
              <a:ext uri="{FF2B5EF4-FFF2-40B4-BE49-F238E27FC236}">
                <a16:creationId xmlns:a16="http://schemas.microsoft.com/office/drawing/2014/main" id="{6379909B-399A-153E-493D-37296869A7F0}"/>
              </a:ext>
            </a:extLst>
          </p:cNvPr>
          <p:cNvSpPr/>
          <p:nvPr userDrawn="1"/>
        </p:nvSpPr>
        <p:spPr>
          <a:xfrm>
            <a:off x="7786709"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42" name="Straight Connector 41">
            <a:extLst>
              <a:ext uri="{FF2B5EF4-FFF2-40B4-BE49-F238E27FC236}">
                <a16:creationId xmlns:a16="http://schemas.microsoft.com/office/drawing/2014/main" id="{EF6449C8-F3AF-7E2E-BAA8-72A82AE89478}"/>
              </a:ext>
            </a:extLst>
          </p:cNvPr>
          <p:cNvCxnSpPr>
            <a:cxnSpLocks/>
          </p:cNvCxnSpPr>
          <p:nvPr userDrawn="1"/>
        </p:nvCxnSpPr>
        <p:spPr>
          <a:xfrm>
            <a:off x="8034643" y="2282973"/>
            <a:ext cx="1620000"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3" name="Arrow: Chevron 42">
            <a:extLst>
              <a:ext uri="{FF2B5EF4-FFF2-40B4-BE49-F238E27FC236}">
                <a16:creationId xmlns:a16="http://schemas.microsoft.com/office/drawing/2014/main" id="{87196DB2-5D1E-4430-FA42-A39FC745E121}"/>
              </a:ext>
            </a:extLst>
          </p:cNvPr>
          <p:cNvSpPr/>
          <p:nvPr userDrawn="1"/>
        </p:nvSpPr>
        <p:spPr>
          <a:xfrm>
            <a:off x="9710754"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44" name="Straight Connector 43">
            <a:extLst>
              <a:ext uri="{FF2B5EF4-FFF2-40B4-BE49-F238E27FC236}">
                <a16:creationId xmlns:a16="http://schemas.microsoft.com/office/drawing/2014/main" id="{24E529B4-EB17-A0EB-9305-743BF2013A0A}"/>
              </a:ext>
            </a:extLst>
          </p:cNvPr>
          <p:cNvCxnSpPr>
            <a:cxnSpLocks/>
          </p:cNvCxnSpPr>
          <p:nvPr userDrawn="1"/>
        </p:nvCxnSpPr>
        <p:spPr>
          <a:xfrm>
            <a:off x="9971673" y="2282973"/>
            <a:ext cx="1620000" cy="0"/>
          </a:xfrm>
          <a:prstGeom prst="line">
            <a:avLst/>
          </a:prstGeom>
          <a:ln w="254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5" name="Arrow: Chevron 44">
            <a:extLst>
              <a:ext uri="{FF2B5EF4-FFF2-40B4-BE49-F238E27FC236}">
                <a16:creationId xmlns:a16="http://schemas.microsoft.com/office/drawing/2014/main" id="{A892BA53-DD7A-BDD3-32D9-49FC10D5A1CE}"/>
              </a:ext>
            </a:extLst>
          </p:cNvPr>
          <p:cNvSpPr/>
          <p:nvPr userDrawn="1"/>
        </p:nvSpPr>
        <p:spPr>
          <a:xfrm>
            <a:off x="11647784" y="2110695"/>
            <a:ext cx="217191" cy="344556"/>
          </a:xfrm>
          <a:prstGeom prst="chevron">
            <a:avLst>
              <a:gd name="adj" fmla="val 8426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126624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eneric cover with supergraphic_3">
    <p:spTree>
      <p:nvGrpSpPr>
        <p:cNvPr id="1" name=""/>
        <p:cNvGrpSpPr/>
        <p:nvPr/>
      </p:nvGrpSpPr>
      <p:grpSpPr>
        <a:xfrm>
          <a:off x="0" y="0"/>
          <a:ext cx="0" cy="0"/>
          <a:chOff x="0" y="0"/>
          <a:chExt cx="0" cy="0"/>
        </a:xfrm>
      </p:grpSpPr>
      <p:pic>
        <p:nvPicPr>
          <p:cNvPr id="12" name="Picture 11" descr="A close up of a building&#10;&#10;Description automatically generated">
            <a:extLst>
              <a:ext uri="{FF2B5EF4-FFF2-40B4-BE49-F238E27FC236}">
                <a16:creationId xmlns:a16="http://schemas.microsoft.com/office/drawing/2014/main" id="{4B64D943-7426-9A0C-37E7-D0300DE75A6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 y="304800"/>
            <a:ext cx="11581200" cy="3881177"/>
          </a:xfrm>
          <a:prstGeom prst="rect">
            <a:avLst/>
          </a:prstGeom>
        </p:spPr>
      </p:pic>
      <p:sp>
        <p:nvSpPr>
          <p:cNvPr id="6" name="Parallelogram 5">
            <a:extLst>
              <a:ext uri="{FF2B5EF4-FFF2-40B4-BE49-F238E27FC236}">
                <a16:creationId xmlns:a16="http://schemas.microsoft.com/office/drawing/2014/main" id="{DAC8CF58-87D3-60FA-5AFF-B4440AA8CB89}"/>
              </a:ext>
            </a:extLst>
          </p:cNvPr>
          <p:cNvSpPr/>
          <p:nvPr userDrawn="1"/>
        </p:nvSpPr>
        <p:spPr>
          <a:xfrm>
            <a:off x="5314989" y="304800"/>
            <a:ext cx="3780186" cy="3880800"/>
          </a:xfrm>
          <a:prstGeom prst="parallelogram">
            <a:avLst>
              <a:gd name="adj" fmla="val 34323"/>
            </a:avLst>
          </a:prstGeom>
          <a:solidFill>
            <a:schemeClr val="bg1">
              <a:alpha val="1266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tx1"/>
                </a:solidFill>
              </a:defRPr>
            </a:lvl1pPr>
          </a:lstStyle>
          <a:p>
            <a:pPr lvl="0"/>
            <a:r>
              <a:rPr lang="en-US" dirty="0"/>
              <a:t>Name, Date, Year</a:t>
            </a:r>
            <a:endParaRPr lang="en-GB" dirty="0"/>
          </a:p>
        </p:txBody>
      </p:sp>
      <p:pic>
        <p:nvPicPr>
          <p:cNvPr id="4" name="Grafik 11">
            <a:extLst>
              <a:ext uri="{FF2B5EF4-FFF2-40B4-BE49-F238E27FC236}">
                <a16:creationId xmlns:a16="http://schemas.microsoft.com/office/drawing/2014/main" id="{2004A3E1-9766-D2A9-53F4-1AEC39F080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30528462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Outro - white backgroun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9440D8-36C8-9F20-5BE6-5D024AE51BA0}"/>
              </a:ext>
            </a:extLst>
          </p:cNvPr>
          <p:cNvSpPr txBox="1"/>
          <p:nvPr userDrawn="1"/>
        </p:nvSpPr>
        <p:spPr>
          <a:xfrm>
            <a:off x="304800" y="298800"/>
            <a:ext cx="1061188" cy="296081"/>
          </a:xfrm>
          <a:prstGeom prst="rect">
            <a:avLst/>
          </a:prstGeom>
          <a:noFill/>
        </p:spPr>
        <p:txBody>
          <a:bodyPr wrap="none" lIns="0" rIns="0" rtlCol="0" anchor="ctr">
            <a:noAutofit/>
          </a:bodyPr>
          <a:lstStyle/>
          <a:p>
            <a:r>
              <a:rPr lang="en-GB" sz="2400" dirty="0"/>
              <a:t>Contact</a:t>
            </a:r>
          </a:p>
        </p:txBody>
      </p:sp>
      <p:sp>
        <p:nvSpPr>
          <p:cNvPr id="9" name="Content Placeholder 8">
            <a:extLst>
              <a:ext uri="{FF2B5EF4-FFF2-40B4-BE49-F238E27FC236}">
                <a16:creationId xmlns:a16="http://schemas.microsoft.com/office/drawing/2014/main" id="{3638F8DD-BEC9-6467-0409-DEAA51E30C84}"/>
              </a:ext>
            </a:extLst>
          </p:cNvPr>
          <p:cNvSpPr>
            <a:spLocks noGrp="1"/>
          </p:cNvSpPr>
          <p:nvPr>
            <p:ph sz="quarter" idx="10"/>
          </p:nvPr>
        </p:nvSpPr>
        <p:spPr>
          <a:xfrm>
            <a:off x="304799" y="1729024"/>
            <a:ext cx="7558158" cy="2520000"/>
          </a:xfrm>
        </p:spPr>
        <p:txBody>
          <a:bodyPr tIns="0" numCol="2" spcCol="288000"/>
          <a:lstStyle>
            <a:lvl1pPr marL="0" indent="0">
              <a:spcAft>
                <a:spcPts val="0"/>
              </a:spcAft>
              <a:buNone/>
              <a:defRPr sz="1000" b="1"/>
            </a:lvl1pPr>
            <a:lvl2pPr marL="0" indent="0">
              <a:spcAft>
                <a:spcPts val="0"/>
              </a:spcAft>
              <a:buNone/>
              <a:defRPr sz="1000"/>
            </a:lvl2pPr>
            <a:lvl3pPr marL="357188" indent="0">
              <a:spcAft>
                <a:spcPts val="0"/>
              </a:spcAft>
              <a:buNone/>
              <a:defRPr sz="1000"/>
            </a:lvl3pPr>
            <a:lvl4pPr marL="534988" indent="0">
              <a:spcAft>
                <a:spcPts val="0"/>
              </a:spcAft>
              <a:buNone/>
              <a:defRPr sz="1000"/>
            </a:lvl4pPr>
            <a:lvl5pPr marL="715963" indent="0">
              <a:spcAft>
                <a:spcPts val="0"/>
              </a:spcAft>
              <a:buNone/>
              <a:defRPr sz="1000"/>
            </a:lvl5pPr>
          </a:lstStyle>
          <a:p>
            <a:pPr lvl="0"/>
            <a:r>
              <a:rPr lang="en-US"/>
              <a:t>Click to edit Master text styles</a:t>
            </a:r>
          </a:p>
          <a:p>
            <a:pPr lvl="1"/>
            <a:r>
              <a:rPr lang="en-US"/>
              <a:t>Second level</a:t>
            </a:r>
          </a:p>
        </p:txBody>
      </p:sp>
      <p:sp>
        <p:nvSpPr>
          <p:cNvPr id="11" name="TextBox 10">
            <a:extLst>
              <a:ext uri="{FF2B5EF4-FFF2-40B4-BE49-F238E27FC236}">
                <a16:creationId xmlns:a16="http://schemas.microsoft.com/office/drawing/2014/main" id="{1E5C39CC-12F0-243C-E79C-57F054AE9789}"/>
              </a:ext>
            </a:extLst>
          </p:cNvPr>
          <p:cNvSpPr txBox="1"/>
          <p:nvPr userDrawn="1"/>
        </p:nvSpPr>
        <p:spPr>
          <a:xfrm>
            <a:off x="304799" y="4536000"/>
            <a:ext cx="7558158" cy="1137600"/>
          </a:xfrm>
          <a:prstGeom prst="rect">
            <a:avLst/>
          </a:prstGeom>
          <a:noFill/>
        </p:spPr>
        <p:txBody>
          <a:bodyPr wrap="square" lIns="0" tIns="0" rIns="0" bIns="0" numCol="1" spcCol="144000" rtlCol="0">
            <a:noAutofit/>
          </a:bodyPr>
          <a:lstStyle/>
          <a:p>
            <a:pPr>
              <a:lnSpc>
                <a:spcPct val="107000"/>
              </a:lnSpc>
              <a:spcAft>
                <a:spcPts val="800"/>
              </a:spcAft>
            </a:pPr>
            <a:r>
              <a:rPr lang="en-GB" sz="1000" kern="100" spc="-10" baseline="0" dirty="0">
                <a:effectLst/>
                <a:latin typeface="+mj-lt"/>
                <a:ea typeface="Aptos" panose="020B0004020202020204" pitchFamily="34" charset="0"/>
                <a:cs typeface="Times New Roman" panose="02020603050405020304" pitchFamily="18" charset="0"/>
              </a:rPr>
              <a:t>The contents of this document are confidential and not for distribution to anyone other than the recipients. Disclosure to third parties cannot be made without the prior written consent of [</a:t>
            </a:r>
            <a:r>
              <a:rPr lang="en-GB" sz="1000" kern="100" spc="-10" baseline="0" dirty="0" err="1">
                <a:effectLst/>
                <a:latin typeface="+mj-lt"/>
                <a:ea typeface="Aptos" panose="020B0004020202020204" pitchFamily="34" charset="0"/>
                <a:cs typeface="Times New Roman" panose="02020603050405020304" pitchFamily="18" charset="0"/>
              </a:rPr>
              <a:t>Forvis</a:t>
            </a:r>
            <a:r>
              <a:rPr lang="en-GB" sz="1000" kern="100" spc="-10" baseline="0" dirty="0">
                <a:effectLst/>
                <a:latin typeface="+mj-lt"/>
                <a:ea typeface="Aptos" panose="020B0004020202020204" pitchFamily="34" charset="0"/>
                <a:cs typeface="Times New Roman" panose="02020603050405020304" pitchFamily="18" charset="0"/>
              </a:rPr>
              <a:t> Mazars xxx : adapt for legal entity].</a:t>
            </a:r>
          </a:p>
        </p:txBody>
      </p:sp>
      <p:sp>
        <p:nvSpPr>
          <p:cNvPr id="2" name="TextBox 1">
            <a:extLst>
              <a:ext uri="{FF2B5EF4-FFF2-40B4-BE49-F238E27FC236}">
                <a16:creationId xmlns:a16="http://schemas.microsoft.com/office/drawing/2014/main" id="{31154649-4A4B-29E4-6982-D75D679FBBB3}"/>
              </a:ext>
            </a:extLst>
          </p:cNvPr>
          <p:cNvSpPr txBox="1"/>
          <p:nvPr userDrawn="1"/>
        </p:nvSpPr>
        <p:spPr>
          <a:xfrm>
            <a:off x="304800" y="1260000"/>
            <a:ext cx="3268869" cy="369332"/>
          </a:xfrm>
          <a:prstGeom prst="rect">
            <a:avLst/>
          </a:prstGeom>
          <a:noFill/>
        </p:spPr>
        <p:txBody>
          <a:bodyPr wrap="square" lIns="0" rIns="0" rtlCol="0">
            <a:spAutoFit/>
          </a:bodyPr>
          <a:lstStyle/>
          <a:p>
            <a:r>
              <a:rPr lang="en-GB" b="1" dirty="0" err="1"/>
              <a:t>Forvis</a:t>
            </a:r>
            <a:r>
              <a:rPr lang="en-GB" b="1" dirty="0"/>
              <a:t> Mazars</a:t>
            </a:r>
          </a:p>
        </p:txBody>
      </p:sp>
      <p:sp>
        <p:nvSpPr>
          <p:cNvPr id="5" name="TextBox 4">
            <a:extLst>
              <a:ext uri="{FF2B5EF4-FFF2-40B4-BE49-F238E27FC236}">
                <a16:creationId xmlns:a16="http://schemas.microsoft.com/office/drawing/2014/main" id="{7D67CEAA-8DDD-841F-D884-3A662B0ADE62}"/>
              </a:ext>
            </a:extLst>
          </p:cNvPr>
          <p:cNvSpPr txBox="1"/>
          <p:nvPr userDrawn="1"/>
        </p:nvSpPr>
        <p:spPr>
          <a:xfrm>
            <a:off x="8194261" y="298800"/>
            <a:ext cx="1496051" cy="296081"/>
          </a:xfrm>
          <a:prstGeom prst="rect">
            <a:avLst/>
          </a:prstGeom>
          <a:noFill/>
        </p:spPr>
        <p:txBody>
          <a:bodyPr wrap="none" lIns="0" rIns="0" rtlCol="0" anchor="ctr">
            <a:noAutofit/>
          </a:bodyPr>
          <a:lstStyle/>
          <a:p>
            <a:r>
              <a:rPr lang="en-GB" sz="2400" dirty="0">
                <a:solidFill>
                  <a:schemeClr val="tx1"/>
                </a:solidFill>
              </a:rPr>
              <a:t>Follow us</a:t>
            </a:r>
          </a:p>
        </p:txBody>
      </p:sp>
      <p:sp>
        <p:nvSpPr>
          <p:cNvPr id="3" name="Footer Placeholder 4">
            <a:extLst>
              <a:ext uri="{FF2B5EF4-FFF2-40B4-BE49-F238E27FC236}">
                <a16:creationId xmlns:a16="http://schemas.microsoft.com/office/drawing/2014/main" id="{66085AAD-F041-418D-E93F-40C28A0BF92D}"/>
              </a:ext>
            </a:extLst>
          </p:cNvPr>
          <p:cNvSpPr txBox="1">
            <a:spLocks/>
          </p:cNvSpPr>
          <p:nvPr userDrawn="1"/>
        </p:nvSpPr>
        <p:spPr>
          <a:xfrm>
            <a:off x="304799" y="5585255"/>
            <a:ext cx="3268869" cy="270000"/>
          </a:xfrm>
          <a:prstGeom prst="rect">
            <a:avLst/>
          </a:prstGeom>
        </p:spPr>
        <p:txBody>
          <a:bodyPr vert="horz" lIns="0" tIns="45720" rIns="0" bIns="45720" rtlCol="0" anchor="ct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00" noProof="0" dirty="0">
                <a:solidFill>
                  <a:schemeClr val="tx1"/>
                </a:solidFill>
              </a:rPr>
              <a:t>© </a:t>
            </a:r>
            <a:r>
              <a:rPr lang="en-GB" sz="1000" noProof="0" dirty="0" err="1">
                <a:solidFill>
                  <a:schemeClr val="tx1"/>
                </a:solidFill>
              </a:rPr>
              <a:t>Forvis</a:t>
            </a:r>
            <a:r>
              <a:rPr lang="en-GB" sz="1000" noProof="0" dirty="0">
                <a:solidFill>
                  <a:schemeClr val="tx1"/>
                </a:solidFill>
              </a:rPr>
              <a:t> Mazars 2024. All rights reserved.</a:t>
            </a:r>
          </a:p>
        </p:txBody>
      </p:sp>
      <p:sp>
        <p:nvSpPr>
          <p:cNvPr id="6" name="TextBox 5">
            <a:extLst>
              <a:ext uri="{FF2B5EF4-FFF2-40B4-BE49-F238E27FC236}">
                <a16:creationId xmlns:a16="http://schemas.microsoft.com/office/drawing/2014/main" id="{E01D5AA6-5D4D-16BA-3C98-BE0A3B18F8B9}"/>
              </a:ext>
            </a:extLst>
          </p:cNvPr>
          <p:cNvSpPr txBox="1"/>
          <p:nvPr userDrawn="1"/>
        </p:nvSpPr>
        <p:spPr>
          <a:xfrm>
            <a:off x="8194261" y="1258888"/>
            <a:ext cx="3692939" cy="3077766"/>
          </a:xfrm>
          <a:prstGeom prst="rect">
            <a:avLst/>
          </a:prstGeom>
          <a:noFill/>
        </p:spPr>
        <p:txBody>
          <a:bodyPr wrap="square" lIns="0" tIns="0" rIns="0" bIns="0" rtlCol="0">
            <a:noAutofit/>
          </a:bodyPr>
          <a:lstStyle/>
          <a:p>
            <a:r>
              <a:rPr lang="en-GB" sz="1400" b="1" dirty="0">
                <a:solidFill>
                  <a:schemeClr val="tx1"/>
                </a:solidFill>
              </a:rPr>
              <a:t>LinkedIn:</a:t>
            </a:r>
          </a:p>
          <a:p>
            <a:endParaRPr lang="en-GB" sz="1400" b="1" dirty="0">
              <a:solidFill>
                <a:schemeClr val="tx1"/>
              </a:solidFill>
            </a:endParaRPr>
          </a:p>
          <a:p>
            <a:r>
              <a:rPr lang="en-GB" sz="1400" b="1" dirty="0">
                <a:solidFill>
                  <a:schemeClr val="tx1"/>
                </a:solidFill>
              </a:rPr>
              <a:t>Twitter:</a:t>
            </a:r>
          </a:p>
          <a:p>
            <a:endParaRPr lang="en-GB" sz="1400" b="1" dirty="0">
              <a:solidFill>
                <a:schemeClr val="tx1"/>
              </a:solidFill>
            </a:endParaRPr>
          </a:p>
          <a:p>
            <a:r>
              <a:rPr lang="en-GB" sz="1400" b="1" dirty="0">
                <a:solidFill>
                  <a:schemeClr val="tx1"/>
                </a:solidFill>
              </a:rPr>
              <a:t>Facebook:</a:t>
            </a:r>
          </a:p>
          <a:p>
            <a:endParaRPr lang="en-GB" sz="1400" b="1" dirty="0">
              <a:solidFill>
                <a:schemeClr val="tx1"/>
              </a:solidFill>
            </a:endParaRPr>
          </a:p>
          <a:p>
            <a:r>
              <a:rPr lang="en-GB" sz="1400" b="1" dirty="0">
                <a:solidFill>
                  <a:schemeClr val="tx1"/>
                </a:solidFill>
              </a:rPr>
              <a:t>Instagram:</a:t>
            </a:r>
          </a:p>
          <a:p>
            <a:endParaRPr lang="en-GB" sz="1400" b="1" dirty="0">
              <a:solidFill>
                <a:schemeClr val="tx1"/>
              </a:solidFill>
            </a:endParaRPr>
          </a:p>
          <a:p>
            <a:r>
              <a:rPr lang="en-GB" sz="1400" b="1" dirty="0">
                <a:solidFill>
                  <a:schemeClr val="tx1"/>
                </a:solidFill>
              </a:rPr>
              <a:t>WeChat:</a:t>
            </a:r>
          </a:p>
          <a:p>
            <a:pPr>
              <a:spcAft>
                <a:spcPts val="1200"/>
              </a:spcAft>
            </a:pPr>
            <a:r>
              <a:rPr lang="en-GB" sz="1400" b="0" dirty="0">
                <a:solidFill>
                  <a:schemeClr val="tx1"/>
                </a:solidFill>
              </a:rPr>
              <a:t>ID</a:t>
            </a:r>
          </a:p>
          <a:p>
            <a:pPr>
              <a:spcAft>
                <a:spcPts val="1200"/>
              </a:spcAft>
            </a:pPr>
            <a:r>
              <a:rPr lang="en-GB" sz="1400" b="1" dirty="0">
                <a:solidFill>
                  <a:schemeClr val="tx1"/>
                </a:solidFill>
              </a:rPr>
              <a:t>Find out more at www.forvismazars.com</a:t>
            </a:r>
          </a:p>
        </p:txBody>
      </p:sp>
      <p:pic>
        <p:nvPicPr>
          <p:cNvPr id="7" name="Grafik 11">
            <a:extLst>
              <a:ext uri="{FF2B5EF4-FFF2-40B4-BE49-F238E27FC236}">
                <a16:creationId xmlns:a16="http://schemas.microsoft.com/office/drawing/2014/main" id="{62F6E443-5C86-C36B-0E1C-979A22C8B6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1201946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4170"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Outro - true blue background">
    <p:bg>
      <p:bgPr>
        <a:solidFill>
          <a:schemeClr val="tx2"/>
        </a:solidFill>
        <a:effectLst/>
      </p:bgPr>
    </p:bg>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9440D8-36C8-9F20-5BE6-5D024AE51BA0}"/>
              </a:ext>
            </a:extLst>
          </p:cNvPr>
          <p:cNvSpPr txBox="1"/>
          <p:nvPr userDrawn="1"/>
        </p:nvSpPr>
        <p:spPr>
          <a:xfrm>
            <a:off x="304800" y="298800"/>
            <a:ext cx="1061188" cy="296081"/>
          </a:xfrm>
          <a:prstGeom prst="rect">
            <a:avLst/>
          </a:prstGeom>
          <a:noFill/>
        </p:spPr>
        <p:txBody>
          <a:bodyPr wrap="none" lIns="0" rIns="0" rtlCol="0" anchor="ctr">
            <a:noAutofit/>
          </a:bodyPr>
          <a:lstStyle/>
          <a:p>
            <a:r>
              <a:rPr lang="en-GB" sz="2400" dirty="0">
                <a:solidFill>
                  <a:schemeClr val="bg1"/>
                </a:solidFill>
              </a:rPr>
              <a:t>Contact</a:t>
            </a:r>
          </a:p>
        </p:txBody>
      </p:sp>
      <p:sp>
        <p:nvSpPr>
          <p:cNvPr id="2" name="TextBox 1">
            <a:extLst>
              <a:ext uri="{FF2B5EF4-FFF2-40B4-BE49-F238E27FC236}">
                <a16:creationId xmlns:a16="http://schemas.microsoft.com/office/drawing/2014/main" id="{31154649-4A4B-29E4-6982-D75D679FBBB3}"/>
              </a:ext>
            </a:extLst>
          </p:cNvPr>
          <p:cNvSpPr txBox="1"/>
          <p:nvPr userDrawn="1"/>
        </p:nvSpPr>
        <p:spPr>
          <a:xfrm>
            <a:off x="304800" y="1260000"/>
            <a:ext cx="3268869" cy="369332"/>
          </a:xfrm>
          <a:prstGeom prst="rect">
            <a:avLst/>
          </a:prstGeom>
          <a:noFill/>
        </p:spPr>
        <p:txBody>
          <a:bodyPr wrap="square" lIns="0" rIns="0" rtlCol="0">
            <a:spAutoFit/>
          </a:bodyPr>
          <a:lstStyle/>
          <a:p>
            <a:r>
              <a:rPr lang="en-GB" b="1" dirty="0" err="1">
                <a:solidFill>
                  <a:schemeClr val="bg1"/>
                </a:solidFill>
              </a:rPr>
              <a:t>Forvis</a:t>
            </a:r>
            <a:r>
              <a:rPr lang="en-GB" b="1" dirty="0">
                <a:solidFill>
                  <a:schemeClr val="bg1"/>
                </a:solidFill>
              </a:rPr>
              <a:t> Mazars</a:t>
            </a:r>
          </a:p>
        </p:txBody>
      </p:sp>
      <p:sp>
        <p:nvSpPr>
          <p:cNvPr id="6" name="Content Placeholder 8">
            <a:extLst>
              <a:ext uri="{FF2B5EF4-FFF2-40B4-BE49-F238E27FC236}">
                <a16:creationId xmlns:a16="http://schemas.microsoft.com/office/drawing/2014/main" id="{8B826133-DF9C-4AE4-3625-4928FA7CBA37}"/>
              </a:ext>
            </a:extLst>
          </p:cNvPr>
          <p:cNvSpPr>
            <a:spLocks noGrp="1"/>
          </p:cNvSpPr>
          <p:nvPr>
            <p:ph sz="quarter" idx="10"/>
          </p:nvPr>
        </p:nvSpPr>
        <p:spPr>
          <a:xfrm>
            <a:off x="304799" y="1729024"/>
            <a:ext cx="7558158" cy="2520000"/>
          </a:xfrm>
        </p:spPr>
        <p:txBody>
          <a:bodyPr tIns="0" numCol="2" spcCol="288000"/>
          <a:lstStyle>
            <a:lvl1pPr marL="0" indent="0">
              <a:spcAft>
                <a:spcPts val="0"/>
              </a:spcAft>
              <a:buNone/>
              <a:defRPr sz="1000" b="1">
                <a:solidFill>
                  <a:schemeClr val="bg1"/>
                </a:solidFill>
              </a:defRPr>
            </a:lvl1pPr>
            <a:lvl2pPr marL="0" indent="0">
              <a:spcAft>
                <a:spcPts val="0"/>
              </a:spcAft>
              <a:buNone/>
              <a:defRPr sz="1000">
                <a:solidFill>
                  <a:schemeClr val="bg1"/>
                </a:solidFill>
              </a:defRPr>
            </a:lvl2pPr>
            <a:lvl3pPr marL="357188" indent="0">
              <a:spcAft>
                <a:spcPts val="0"/>
              </a:spcAft>
              <a:buNone/>
              <a:defRPr sz="1000"/>
            </a:lvl3pPr>
            <a:lvl4pPr marL="534988" indent="0">
              <a:spcAft>
                <a:spcPts val="0"/>
              </a:spcAft>
              <a:buNone/>
              <a:defRPr sz="1000"/>
            </a:lvl4pPr>
            <a:lvl5pPr marL="715963" indent="0">
              <a:spcAft>
                <a:spcPts val="0"/>
              </a:spcAft>
              <a:buNone/>
              <a:defRPr sz="1000"/>
            </a:lvl5pPr>
          </a:lstStyle>
          <a:p>
            <a:pPr lvl="0"/>
            <a:r>
              <a:rPr lang="en-US"/>
              <a:t>Click to edit Master text styles</a:t>
            </a:r>
          </a:p>
          <a:p>
            <a:pPr lvl="1"/>
            <a:r>
              <a:rPr lang="en-US"/>
              <a:t>Second level</a:t>
            </a:r>
          </a:p>
        </p:txBody>
      </p:sp>
      <p:sp>
        <p:nvSpPr>
          <p:cNvPr id="4" name="TextBox 3">
            <a:extLst>
              <a:ext uri="{FF2B5EF4-FFF2-40B4-BE49-F238E27FC236}">
                <a16:creationId xmlns:a16="http://schemas.microsoft.com/office/drawing/2014/main" id="{33A6B847-F006-2430-42BA-AE0EB44FAF6F}"/>
              </a:ext>
            </a:extLst>
          </p:cNvPr>
          <p:cNvSpPr txBox="1"/>
          <p:nvPr userDrawn="1"/>
        </p:nvSpPr>
        <p:spPr>
          <a:xfrm>
            <a:off x="8194261" y="298800"/>
            <a:ext cx="1496051" cy="296081"/>
          </a:xfrm>
          <a:prstGeom prst="rect">
            <a:avLst/>
          </a:prstGeom>
          <a:noFill/>
        </p:spPr>
        <p:txBody>
          <a:bodyPr wrap="none" lIns="0" rIns="0" rtlCol="0" anchor="ctr">
            <a:noAutofit/>
          </a:bodyPr>
          <a:lstStyle/>
          <a:p>
            <a:r>
              <a:rPr lang="en-GB" sz="2400" dirty="0">
                <a:solidFill>
                  <a:schemeClr val="bg1"/>
                </a:solidFill>
              </a:rPr>
              <a:t>Follow us</a:t>
            </a:r>
          </a:p>
        </p:txBody>
      </p:sp>
      <p:sp>
        <p:nvSpPr>
          <p:cNvPr id="3" name="TextBox 2">
            <a:extLst>
              <a:ext uri="{FF2B5EF4-FFF2-40B4-BE49-F238E27FC236}">
                <a16:creationId xmlns:a16="http://schemas.microsoft.com/office/drawing/2014/main" id="{275B74B9-4873-9050-8CCB-54EB5DFBF042}"/>
              </a:ext>
            </a:extLst>
          </p:cNvPr>
          <p:cNvSpPr txBox="1"/>
          <p:nvPr userDrawn="1"/>
        </p:nvSpPr>
        <p:spPr>
          <a:xfrm>
            <a:off x="304799" y="4536000"/>
            <a:ext cx="7663544" cy="1137600"/>
          </a:xfrm>
          <a:prstGeom prst="rect">
            <a:avLst/>
          </a:prstGeom>
          <a:noFill/>
        </p:spPr>
        <p:txBody>
          <a:bodyPr wrap="square" lIns="0" tIns="0" rIns="0" bIns="0" numCol="1" spcCol="144000" rtlCol="0">
            <a:noAutofit/>
          </a:bodyPr>
          <a:lstStyle/>
          <a:p>
            <a:pPr>
              <a:lnSpc>
                <a:spcPct val="107000"/>
              </a:lnSpc>
              <a:spcAft>
                <a:spcPts val="800"/>
              </a:spcAft>
            </a:pPr>
            <a:r>
              <a:rPr lang="en-GB" sz="1000" kern="100" spc="-10" baseline="0" dirty="0">
                <a:solidFill>
                  <a:schemeClr val="bg1"/>
                </a:solidFill>
                <a:effectLst/>
                <a:latin typeface="+mj-lt"/>
                <a:ea typeface="Aptos" panose="020B0004020202020204" pitchFamily="34" charset="0"/>
                <a:cs typeface="Times New Roman" panose="02020603050405020304" pitchFamily="18" charset="0"/>
              </a:rPr>
              <a:t>The contents of this document are confidential and not for distribution to anyone other than the recipients. Disclosure to third parties cannot be made without the prior written consent of [</a:t>
            </a:r>
            <a:r>
              <a:rPr lang="en-GB" sz="1000" kern="100" spc="-10" baseline="0" dirty="0" err="1">
                <a:solidFill>
                  <a:schemeClr val="bg1"/>
                </a:solidFill>
                <a:effectLst/>
                <a:latin typeface="+mj-lt"/>
                <a:ea typeface="Aptos" panose="020B0004020202020204" pitchFamily="34" charset="0"/>
                <a:cs typeface="Times New Roman" panose="02020603050405020304" pitchFamily="18" charset="0"/>
              </a:rPr>
              <a:t>Forvis</a:t>
            </a:r>
            <a:r>
              <a:rPr lang="en-GB" sz="1000" kern="100" spc="-10" baseline="0" dirty="0">
                <a:solidFill>
                  <a:schemeClr val="bg1"/>
                </a:solidFill>
                <a:effectLst/>
                <a:latin typeface="+mj-lt"/>
                <a:ea typeface="Aptos" panose="020B0004020202020204" pitchFamily="34" charset="0"/>
                <a:cs typeface="Times New Roman" panose="02020603050405020304" pitchFamily="18" charset="0"/>
              </a:rPr>
              <a:t> Mazars xxx : adapt for legal entity].</a:t>
            </a:r>
          </a:p>
        </p:txBody>
      </p:sp>
      <p:sp>
        <p:nvSpPr>
          <p:cNvPr id="8" name="Footer Placeholder 4">
            <a:extLst>
              <a:ext uri="{FF2B5EF4-FFF2-40B4-BE49-F238E27FC236}">
                <a16:creationId xmlns:a16="http://schemas.microsoft.com/office/drawing/2014/main" id="{88B71A06-C5AC-A61B-B714-5E5146BBED9C}"/>
              </a:ext>
            </a:extLst>
          </p:cNvPr>
          <p:cNvSpPr txBox="1">
            <a:spLocks/>
          </p:cNvSpPr>
          <p:nvPr userDrawn="1"/>
        </p:nvSpPr>
        <p:spPr>
          <a:xfrm>
            <a:off x="304799" y="5585255"/>
            <a:ext cx="3268869" cy="270000"/>
          </a:xfrm>
          <a:prstGeom prst="rect">
            <a:avLst/>
          </a:prstGeom>
        </p:spPr>
        <p:txBody>
          <a:bodyPr vert="horz" lIns="0" tIns="45720" rIns="0" bIns="45720" rtlCol="0" anchor="ct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00" noProof="0" dirty="0">
                <a:solidFill>
                  <a:schemeClr val="bg1"/>
                </a:solidFill>
              </a:rPr>
              <a:t>© </a:t>
            </a:r>
            <a:r>
              <a:rPr lang="en-GB" sz="1000" noProof="0" dirty="0" err="1">
                <a:solidFill>
                  <a:schemeClr val="bg1"/>
                </a:solidFill>
              </a:rPr>
              <a:t>Forvis</a:t>
            </a:r>
            <a:r>
              <a:rPr lang="en-GB" sz="1000" noProof="0" dirty="0">
                <a:solidFill>
                  <a:schemeClr val="bg1"/>
                </a:solidFill>
              </a:rPr>
              <a:t> Mazars 2024. All rights reserved.</a:t>
            </a:r>
          </a:p>
        </p:txBody>
      </p:sp>
      <p:sp>
        <p:nvSpPr>
          <p:cNvPr id="10" name="TextBox 9">
            <a:extLst>
              <a:ext uri="{FF2B5EF4-FFF2-40B4-BE49-F238E27FC236}">
                <a16:creationId xmlns:a16="http://schemas.microsoft.com/office/drawing/2014/main" id="{78D1770E-09D8-5EDC-812A-CDF8B11F6A14}"/>
              </a:ext>
            </a:extLst>
          </p:cNvPr>
          <p:cNvSpPr txBox="1"/>
          <p:nvPr userDrawn="1"/>
        </p:nvSpPr>
        <p:spPr>
          <a:xfrm>
            <a:off x="8194261" y="1258888"/>
            <a:ext cx="3692939" cy="3077766"/>
          </a:xfrm>
          <a:prstGeom prst="rect">
            <a:avLst/>
          </a:prstGeom>
          <a:noFill/>
        </p:spPr>
        <p:txBody>
          <a:bodyPr wrap="square" lIns="0" tIns="0" rIns="0" bIns="0" rtlCol="0">
            <a:noAutofit/>
          </a:bodyPr>
          <a:lstStyle/>
          <a:p>
            <a:r>
              <a:rPr lang="en-GB" sz="1400" b="1" dirty="0">
                <a:solidFill>
                  <a:schemeClr val="bg1"/>
                </a:solidFill>
              </a:rPr>
              <a:t>LinkedIn:</a:t>
            </a:r>
          </a:p>
          <a:p>
            <a:endParaRPr lang="en-GB" sz="1400" b="1" dirty="0">
              <a:solidFill>
                <a:schemeClr val="bg1"/>
              </a:solidFill>
            </a:endParaRPr>
          </a:p>
          <a:p>
            <a:r>
              <a:rPr lang="en-GB" sz="1400" b="1" dirty="0">
                <a:solidFill>
                  <a:schemeClr val="bg1"/>
                </a:solidFill>
              </a:rPr>
              <a:t>Twitter:</a:t>
            </a:r>
          </a:p>
          <a:p>
            <a:endParaRPr lang="en-GB" sz="1400" b="1" dirty="0">
              <a:solidFill>
                <a:schemeClr val="bg1"/>
              </a:solidFill>
            </a:endParaRPr>
          </a:p>
          <a:p>
            <a:r>
              <a:rPr lang="en-GB" sz="1400" b="1" dirty="0">
                <a:solidFill>
                  <a:schemeClr val="bg1"/>
                </a:solidFill>
              </a:rPr>
              <a:t>Facebook:</a:t>
            </a:r>
          </a:p>
          <a:p>
            <a:endParaRPr lang="en-GB" sz="1400" b="1" dirty="0">
              <a:solidFill>
                <a:schemeClr val="bg1"/>
              </a:solidFill>
            </a:endParaRPr>
          </a:p>
          <a:p>
            <a:r>
              <a:rPr lang="en-GB" sz="1400" b="1" dirty="0">
                <a:solidFill>
                  <a:schemeClr val="bg1"/>
                </a:solidFill>
              </a:rPr>
              <a:t>Instagram:</a:t>
            </a:r>
          </a:p>
          <a:p>
            <a:endParaRPr lang="en-GB" sz="1400" b="1" dirty="0">
              <a:solidFill>
                <a:schemeClr val="bg1"/>
              </a:solidFill>
            </a:endParaRPr>
          </a:p>
          <a:p>
            <a:r>
              <a:rPr lang="en-GB" sz="1400" b="1" dirty="0">
                <a:solidFill>
                  <a:schemeClr val="bg1"/>
                </a:solidFill>
              </a:rPr>
              <a:t>WeChat:</a:t>
            </a:r>
          </a:p>
          <a:p>
            <a:r>
              <a:rPr lang="en-GB" sz="1400" b="1" dirty="0">
                <a:solidFill>
                  <a:schemeClr val="bg1"/>
                </a:solidFill>
              </a:rPr>
              <a:t>ID</a:t>
            </a:r>
          </a:p>
          <a:p>
            <a:endParaRPr lang="en-GB" sz="1400" b="1" dirty="0">
              <a:solidFill>
                <a:schemeClr val="bg1"/>
              </a:solidFill>
            </a:endParaRPr>
          </a:p>
          <a:p>
            <a:r>
              <a:rPr lang="en-GB" sz="1400" b="1" dirty="0">
                <a:solidFill>
                  <a:schemeClr val="bg1"/>
                </a:solidFill>
              </a:rPr>
              <a:t>Find out more at www.forvismazars.com</a:t>
            </a:r>
          </a:p>
        </p:txBody>
      </p:sp>
      <p:sp>
        <p:nvSpPr>
          <p:cNvPr id="5" name="TextBox 4">
            <a:extLst>
              <a:ext uri="{FF2B5EF4-FFF2-40B4-BE49-F238E27FC236}">
                <a16:creationId xmlns:a16="http://schemas.microsoft.com/office/drawing/2014/main" id="{1A6681F3-DF5C-9A79-C796-030CD88ED76D}"/>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9" name="Gruppieren 4">
            <a:extLst>
              <a:ext uri="{FF2B5EF4-FFF2-40B4-BE49-F238E27FC236}">
                <a16:creationId xmlns:a16="http://schemas.microsoft.com/office/drawing/2014/main" id="{16D7B7D0-CAA1-33E1-AC7F-493B661B6699}"/>
              </a:ext>
            </a:extLst>
          </p:cNvPr>
          <p:cNvGrpSpPr>
            <a:grpSpLocks noChangeAspect="1"/>
          </p:cNvGrpSpPr>
          <p:nvPr userDrawn="1"/>
        </p:nvGrpSpPr>
        <p:grpSpPr>
          <a:xfrm>
            <a:off x="10811963" y="6165234"/>
            <a:ext cx="1080000" cy="453765"/>
            <a:chOff x="1721984" y="2257682"/>
            <a:chExt cx="7247953" cy="3045250"/>
          </a:xfrm>
        </p:grpSpPr>
        <p:sp>
          <p:nvSpPr>
            <p:cNvPr id="11" name="Freihandform: Form 5">
              <a:extLst>
                <a:ext uri="{FF2B5EF4-FFF2-40B4-BE49-F238E27FC236}">
                  <a16:creationId xmlns:a16="http://schemas.microsoft.com/office/drawing/2014/main" id="{B0539D95-EAC1-D112-501B-3C51BC30F6FC}"/>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12" name="Freihandform: Form 7">
              <a:extLst>
                <a:ext uri="{FF2B5EF4-FFF2-40B4-BE49-F238E27FC236}">
                  <a16:creationId xmlns:a16="http://schemas.microsoft.com/office/drawing/2014/main" id="{F9706EFB-E78A-458A-0FEE-96565A86EA35}"/>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3" name="Freihandform: Form 9">
              <a:extLst>
                <a:ext uri="{FF2B5EF4-FFF2-40B4-BE49-F238E27FC236}">
                  <a16:creationId xmlns:a16="http://schemas.microsoft.com/office/drawing/2014/main" id="{34010E6E-22C6-BEF9-6EA3-87B4AE7D989F}"/>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4" name="Freihandform: Form 11">
              <a:extLst>
                <a:ext uri="{FF2B5EF4-FFF2-40B4-BE49-F238E27FC236}">
                  <a16:creationId xmlns:a16="http://schemas.microsoft.com/office/drawing/2014/main" id="{C70C816D-E76D-EE5F-241F-10705C3D5FAB}"/>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5" name="Freihandform: Form 12">
              <a:extLst>
                <a:ext uri="{FF2B5EF4-FFF2-40B4-BE49-F238E27FC236}">
                  <a16:creationId xmlns:a16="http://schemas.microsoft.com/office/drawing/2014/main" id="{36933F0A-6333-CAB5-C05B-694D2354C4F2}"/>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6" name="Freihandform: Form 13">
              <a:extLst>
                <a:ext uri="{FF2B5EF4-FFF2-40B4-BE49-F238E27FC236}">
                  <a16:creationId xmlns:a16="http://schemas.microsoft.com/office/drawing/2014/main" id="{D8A7E05E-2624-3141-586F-6F47645A53B6}"/>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7" name="Freihandform: Form 14">
              <a:extLst>
                <a:ext uri="{FF2B5EF4-FFF2-40B4-BE49-F238E27FC236}">
                  <a16:creationId xmlns:a16="http://schemas.microsoft.com/office/drawing/2014/main" id="{42AB227D-AD87-0D4E-7CEC-D0941E4CDF1B}"/>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8" name="Freihandform: Form 15">
              <a:extLst>
                <a:ext uri="{FF2B5EF4-FFF2-40B4-BE49-F238E27FC236}">
                  <a16:creationId xmlns:a16="http://schemas.microsoft.com/office/drawing/2014/main" id="{870A1391-2DA3-17F9-FE0D-78C16DFB2E1D}"/>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9" name="Freihandform: Form 16">
              <a:extLst>
                <a:ext uri="{FF2B5EF4-FFF2-40B4-BE49-F238E27FC236}">
                  <a16:creationId xmlns:a16="http://schemas.microsoft.com/office/drawing/2014/main" id="{BCC3DA37-6B18-A1DB-B978-EE6DAAEC5E34}"/>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20" name="Freihandform: Form 17">
              <a:extLst>
                <a:ext uri="{FF2B5EF4-FFF2-40B4-BE49-F238E27FC236}">
                  <a16:creationId xmlns:a16="http://schemas.microsoft.com/office/drawing/2014/main" id="{673CABE2-3A8F-C76B-E245-E39DAE083787}"/>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21" name="Freihandform: Form 18">
              <a:extLst>
                <a:ext uri="{FF2B5EF4-FFF2-40B4-BE49-F238E27FC236}">
                  <a16:creationId xmlns:a16="http://schemas.microsoft.com/office/drawing/2014/main" id="{9CDF7043-E228-8C40-B2E2-14438E610B8F}"/>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2" name="Freihandform: Form 19">
              <a:extLst>
                <a:ext uri="{FF2B5EF4-FFF2-40B4-BE49-F238E27FC236}">
                  <a16:creationId xmlns:a16="http://schemas.microsoft.com/office/drawing/2014/main" id="{B778131F-3CF5-7B6C-BEF5-CD6A7EB4FA78}"/>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32539274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4170" userDrawn="1">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Outro - indigo background">
    <p:bg>
      <p:bgPr>
        <a:solidFill>
          <a:schemeClr val="accent3"/>
        </a:solidFill>
        <a:effectLst/>
      </p:bgPr>
    </p:bg>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9440D8-36C8-9F20-5BE6-5D024AE51BA0}"/>
              </a:ext>
            </a:extLst>
          </p:cNvPr>
          <p:cNvSpPr txBox="1"/>
          <p:nvPr userDrawn="1"/>
        </p:nvSpPr>
        <p:spPr>
          <a:xfrm>
            <a:off x="304800" y="298800"/>
            <a:ext cx="1061188" cy="296081"/>
          </a:xfrm>
          <a:prstGeom prst="rect">
            <a:avLst/>
          </a:prstGeom>
          <a:noFill/>
        </p:spPr>
        <p:txBody>
          <a:bodyPr wrap="none" lIns="0" rIns="0" rtlCol="0" anchor="ctr">
            <a:noAutofit/>
          </a:bodyPr>
          <a:lstStyle/>
          <a:p>
            <a:r>
              <a:rPr lang="en-GB" sz="2400" dirty="0">
                <a:solidFill>
                  <a:schemeClr val="bg1"/>
                </a:solidFill>
              </a:rPr>
              <a:t>Contact</a:t>
            </a:r>
          </a:p>
        </p:txBody>
      </p:sp>
      <p:sp>
        <p:nvSpPr>
          <p:cNvPr id="2" name="TextBox 1">
            <a:extLst>
              <a:ext uri="{FF2B5EF4-FFF2-40B4-BE49-F238E27FC236}">
                <a16:creationId xmlns:a16="http://schemas.microsoft.com/office/drawing/2014/main" id="{31154649-4A4B-29E4-6982-D75D679FBBB3}"/>
              </a:ext>
            </a:extLst>
          </p:cNvPr>
          <p:cNvSpPr txBox="1"/>
          <p:nvPr userDrawn="1"/>
        </p:nvSpPr>
        <p:spPr>
          <a:xfrm>
            <a:off x="304800" y="1260000"/>
            <a:ext cx="3268869" cy="369332"/>
          </a:xfrm>
          <a:prstGeom prst="rect">
            <a:avLst/>
          </a:prstGeom>
          <a:noFill/>
        </p:spPr>
        <p:txBody>
          <a:bodyPr wrap="square" lIns="0" rIns="0" rtlCol="0">
            <a:spAutoFit/>
          </a:bodyPr>
          <a:lstStyle/>
          <a:p>
            <a:r>
              <a:rPr lang="en-GB" b="1" dirty="0" err="1">
                <a:solidFill>
                  <a:schemeClr val="bg1"/>
                </a:solidFill>
              </a:rPr>
              <a:t>Forvis</a:t>
            </a:r>
            <a:r>
              <a:rPr lang="en-GB" b="1" dirty="0">
                <a:solidFill>
                  <a:schemeClr val="bg1"/>
                </a:solidFill>
              </a:rPr>
              <a:t> Mazars</a:t>
            </a:r>
          </a:p>
        </p:txBody>
      </p:sp>
      <p:sp>
        <p:nvSpPr>
          <p:cNvPr id="3" name="TextBox 2">
            <a:extLst>
              <a:ext uri="{FF2B5EF4-FFF2-40B4-BE49-F238E27FC236}">
                <a16:creationId xmlns:a16="http://schemas.microsoft.com/office/drawing/2014/main" id="{F6A8A48E-3DB5-8F57-1922-EFA1E893A990}"/>
              </a:ext>
            </a:extLst>
          </p:cNvPr>
          <p:cNvSpPr txBox="1"/>
          <p:nvPr userDrawn="1"/>
        </p:nvSpPr>
        <p:spPr>
          <a:xfrm>
            <a:off x="8194261" y="298800"/>
            <a:ext cx="1496051" cy="296081"/>
          </a:xfrm>
          <a:prstGeom prst="rect">
            <a:avLst/>
          </a:prstGeom>
          <a:noFill/>
        </p:spPr>
        <p:txBody>
          <a:bodyPr wrap="none" lIns="0" rIns="0" rtlCol="0" anchor="ctr">
            <a:noAutofit/>
          </a:bodyPr>
          <a:lstStyle/>
          <a:p>
            <a:r>
              <a:rPr lang="en-GB" sz="2400" dirty="0">
                <a:solidFill>
                  <a:schemeClr val="bg1"/>
                </a:solidFill>
              </a:rPr>
              <a:t>Follow us</a:t>
            </a:r>
          </a:p>
        </p:txBody>
      </p:sp>
      <p:sp>
        <p:nvSpPr>
          <p:cNvPr id="6" name="Content Placeholder 8">
            <a:extLst>
              <a:ext uri="{FF2B5EF4-FFF2-40B4-BE49-F238E27FC236}">
                <a16:creationId xmlns:a16="http://schemas.microsoft.com/office/drawing/2014/main" id="{CB522F6C-316E-F8B1-1069-3B105F27FB1D}"/>
              </a:ext>
            </a:extLst>
          </p:cNvPr>
          <p:cNvSpPr>
            <a:spLocks noGrp="1"/>
          </p:cNvSpPr>
          <p:nvPr>
            <p:ph sz="quarter" idx="10"/>
          </p:nvPr>
        </p:nvSpPr>
        <p:spPr>
          <a:xfrm>
            <a:off x="304799" y="1729024"/>
            <a:ext cx="7558158" cy="2520000"/>
          </a:xfrm>
        </p:spPr>
        <p:txBody>
          <a:bodyPr tIns="0" numCol="2" spcCol="288000"/>
          <a:lstStyle>
            <a:lvl1pPr marL="0" indent="0">
              <a:spcAft>
                <a:spcPts val="0"/>
              </a:spcAft>
              <a:buNone/>
              <a:defRPr sz="1000" b="1">
                <a:solidFill>
                  <a:schemeClr val="bg1"/>
                </a:solidFill>
              </a:defRPr>
            </a:lvl1pPr>
            <a:lvl2pPr marL="0" indent="0">
              <a:spcAft>
                <a:spcPts val="0"/>
              </a:spcAft>
              <a:buNone/>
              <a:defRPr sz="1000">
                <a:solidFill>
                  <a:schemeClr val="bg1"/>
                </a:solidFill>
              </a:defRPr>
            </a:lvl2pPr>
            <a:lvl3pPr marL="357188" indent="0">
              <a:spcAft>
                <a:spcPts val="0"/>
              </a:spcAft>
              <a:buNone/>
              <a:defRPr sz="1000"/>
            </a:lvl3pPr>
            <a:lvl4pPr marL="534988" indent="0">
              <a:spcAft>
                <a:spcPts val="0"/>
              </a:spcAft>
              <a:buNone/>
              <a:defRPr sz="1000"/>
            </a:lvl4pPr>
            <a:lvl5pPr marL="715963" indent="0">
              <a:spcAft>
                <a:spcPts val="0"/>
              </a:spcAft>
              <a:buNone/>
              <a:defRPr sz="1000"/>
            </a:lvl5pPr>
          </a:lstStyle>
          <a:p>
            <a:pPr lvl="0"/>
            <a:r>
              <a:rPr lang="en-US"/>
              <a:t>Click to edit Master text styles</a:t>
            </a:r>
          </a:p>
          <a:p>
            <a:pPr lvl="1"/>
            <a:r>
              <a:rPr lang="en-US"/>
              <a:t>Second level</a:t>
            </a:r>
          </a:p>
        </p:txBody>
      </p:sp>
      <p:sp>
        <p:nvSpPr>
          <p:cNvPr id="8" name="TextBox 7">
            <a:extLst>
              <a:ext uri="{FF2B5EF4-FFF2-40B4-BE49-F238E27FC236}">
                <a16:creationId xmlns:a16="http://schemas.microsoft.com/office/drawing/2014/main" id="{A555D323-AE36-3785-6FE9-60DAF69452E6}"/>
              </a:ext>
            </a:extLst>
          </p:cNvPr>
          <p:cNvSpPr txBox="1"/>
          <p:nvPr userDrawn="1"/>
        </p:nvSpPr>
        <p:spPr>
          <a:xfrm>
            <a:off x="304799" y="4536000"/>
            <a:ext cx="7663544" cy="1137600"/>
          </a:xfrm>
          <a:prstGeom prst="rect">
            <a:avLst/>
          </a:prstGeom>
          <a:noFill/>
        </p:spPr>
        <p:txBody>
          <a:bodyPr wrap="square" lIns="0" tIns="0" rIns="0" bIns="0" numCol="1" spcCol="144000" rtlCol="0">
            <a:noAutofit/>
          </a:bodyPr>
          <a:lstStyle/>
          <a:p>
            <a:pPr>
              <a:lnSpc>
                <a:spcPct val="107000"/>
              </a:lnSpc>
              <a:spcAft>
                <a:spcPts val="800"/>
              </a:spcAft>
            </a:pPr>
            <a:r>
              <a:rPr lang="en-GB" sz="1000" kern="100" spc="-10" baseline="0" dirty="0">
                <a:solidFill>
                  <a:schemeClr val="bg1"/>
                </a:solidFill>
                <a:effectLst/>
                <a:latin typeface="+mj-lt"/>
                <a:ea typeface="Aptos" panose="020B0004020202020204" pitchFamily="34" charset="0"/>
                <a:cs typeface="Times New Roman" panose="02020603050405020304" pitchFamily="18" charset="0"/>
              </a:rPr>
              <a:t>The contents of this document are confidential and not for distribution to anyone other than the recipients. Disclosure to third parties cannot be made without the prior written consent of [</a:t>
            </a:r>
            <a:r>
              <a:rPr lang="en-GB" sz="1000" kern="100" spc="-10" baseline="0" dirty="0" err="1">
                <a:solidFill>
                  <a:schemeClr val="bg1"/>
                </a:solidFill>
                <a:effectLst/>
                <a:latin typeface="+mj-lt"/>
                <a:ea typeface="Aptos" panose="020B0004020202020204" pitchFamily="34" charset="0"/>
                <a:cs typeface="Times New Roman" panose="02020603050405020304" pitchFamily="18" charset="0"/>
              </a:rPr>
              <a:t>Forvis</a:t>
            </a:r>
            <a:r>
              <a:rPr lang="en-GB" sz="1000" kern="100" spc="-10" baseline="0" dirty="0">
                <a:solidFill>
                  <a:schemeClr val="bg1"/>
                </a:solidFill>
                <a:effectLst/>
                <a:latin typeface="+mj-lt"/>
                <a:ea typeface="Aptos" panose="020B0004020202020204" pitchFamily="34" charset="0"/>
                <a:cs typeface="Times New Roman" panose="02020603050405020304" pitchFamily="18" charset="0"/>
              </a:rPr>
              <a:t> Mazars xxx : adapt for legal entity].</a:t>
            </a:r>
          </a:p>
        </p:txBody>
      </p:sp>
      <p:sp>
        <p:nvSpPr>
          <p:cNvPr id="9" name="Footer Placeholder 4">
            <a:extLst>
              <a:ext uri="{FF2B5EF4-FFF2-40B4-BE49-F238E27FC236}">
                <a16:creationId xmlns:a16="http://schemas.microsoft.com/office/drawing/2014/main" id="{30646158-6A81-A2DD-C44D-921AE4DD9EC2}"/>
              </a:ext>
            </a:extLst>
          </p:cNvPr>
          <p:cNvSpPr txBox="1">
            <a:spLocks/>
          </p:cNvSpPr>
          <p:nvPr userDrawn="1"/>
        </p:nvSpPr>
        <p:spPr>
          <a:xfrm>
            <a:off x="304799" y="5585255"/>
            <a:ext cx="3268869" cy="270000"/>
          </a:xfrm>
          <a:prstGeom prst="rect">
            <a:avLst/>
          </a:prstGeom>
        </p:spPr>
        <p:txBody>
          <a:bodyPr vert="horz" lIns="0" tIns="45720" rIns="0" bIns="45720" rtlCol="0" anchor="ct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00" noProof="0" dirty="0">
                <a:solidFill>
                  <a:schemeClr val="bg1"/>
                </a:solidFill>
              </a:rPr>
              <a:t>© </a:t>
            </a:r>
            <a:r>
              <a:rPr lang="en-GB" sz="1000" noProof="0" dirty="0" err="1">
                <a:solidFill>
                  <a:schemeClr val="bg1"/>
                </a:solidFill>
              </a:rPr>
              <a:t>Forvis</a:t>
            </a:r>
            <a:r>
              <a:rPr lang="en-GB" sz="1000" noProof="0" dirty="0">
                <a:solidFill>
                  <a:schemeClr val="bg1"/>
                </a:solidFill>
              </a:rPr>
              <a:t> Mazars 2024. All rights reserved.</a:t>
            </a:r>
          </a:p>
        </p:txBody>
      </p:sp>
      <p:sp>
        <p:nvSpPr>
          <p:cNvPr id="10" name="TextBox 9">
            <a:extLst>
              <a:ext uri="{FF2B5EF4-FFF2-40B4-BE49-F238E27FC236}">
                <a16:creationId xmlns:a16="http://schemas.microsoft.com/office/drawing/2014/main" id="{2DEFC525-CDA5-5EA4-2017-1560EEAEF477}"/>
              </a:ext>
            </a:extLst>
          </p:cNvPr>
          <p:cNvSpPr txBox="1"/>
          <p:nvPr userDrawn="1"/>
        </p:nvSpPr>
        <p:spPr>
          <a:xfrm>
            <a:off x="8194261" y="1258888"/>
            <a:ext cx="3692939" cy="3077766"/>
          </a:xfrm>
          <a:prstGeom prst="rect">
            <a:avLst/>
          </a:prstGeom>
          <a:noFill/>
        </p:spPr>
        <p:txBody>
          <a:bodyPr wrap="square" lIns="0" tIns="0" rIns="0" bIns="0" rtlCol="0">
            <a:noAutofit/>
          </a:bodyPr>
          <a:lstStyle/>
          <a:p>
            <a:r>
              <a:rPr lang="en-GB" sz="1400" b="1" dirty="0">
                <a:solidFill>
                  <a:schemeClr val="bg1"/>
                </a:solidFill>
              </a:rPr>
              <a:t>LinkedIn:</a:t>
            </a:r>
          </a:p>
          <a:p>
            <a:endParaRPr lang="en-GB" sz="1400" b="1" dirty="0">
              <a:solidFill>
                <a:schemeClr val="bg1"/>
              </a:solidFill>
            </a:endParaRPr>
          </a:p>
          <a:p>
            <a:r>
              <a:rPr lang="en-GB" sz="1400" b="1" dirty="0">
                <a:solidFill>
                  <a:schemeClr val="bg1"/>
                </a:solidFill>
              </a:rPr>
              <a:t>Twitter:</a:t>
            </a:r>
          </a:p>
          <a:p>
            <a:endParaRPr lang="en-GB" sz="1400" b="1" dirty="0">
              <a:solidFill>
                <a:schemeClr val="bg1"/>
              </a:solidFill>
            </a:endParaRPr>
          </a:p>
          <a:p>
            <a:r>
              <a:rPr lang="en-GB" sz="1400" b="1" dirty="0">
                <a:solidFill>
                  <a:schemeClr val="bg1"/>
                </a:solidFill>
              </a:rPr>
              <a:t>Facebook:</a:t>
            </a:r>
          </a:p>
          <a:p>
            <a:endParaRPr lang="en-GB" sz="1400" b="1" dirty="0">
              <a:solidFill>
                <a:schemeClr val="bg1"/>
              </a:solidFill>
            </a:endParaRPr>
          </a:p>
          <a:p>
            <a:r>
              <a:rPr lang="en-GB" sz="1400" b="1" dirty="0">
                <a:solidFill>
                  <a:schemeClr val="bg1"/>
                </a:solidFill>
              </a:rPr>
              <a:t>Instagram:</a:t>
            </a:r>
          </a:p>
          <a:p>
            <a:endParaRPr lang="en-GB" sz="1400" b="1" dirty="0">
              <a:solidFill>
                <a:schemeClr val="bg1"/>
              </a:solidFill>
            </a:endParaRPr>
          </a:p>
          <a:p>
            <a:r>
              <a:rPr lang="en-GB" sz="1400" b="1" dirty="0">
                <a:solidFill>
                  <a:schemeClr val="bg1"/>
                </a:solidFill>
              </a:rPr>
              <a:t>WeChat:</a:t>
            </a:r>
          </a:p>
          <a:p>
            <a:r>
              <a:rPr lang="en-GB" sz="1400" b="0" dirty="0">
                <a:solidFill>
                  <a:schemeClr val="bg1"/>
                </a:solidFill>
              </a:rPr>
              <a:t>ID</a:t>
            </a:r>
          </a:p>
          <a:p>
            <a:r>
              <a:rPr lang="en-GB" sz="1400" b="1" dirty="0">
                <a:solidFill>
                  <a:schemeClr val="bg1"/>
                </a:solidFill>
              </a:rPr>
              <a:t>Find out more at www.forvismazars.com</a:t>
            </a:r>
          </a:p>
        </p:txBody>
      </p:sp>
      <p:sp>
        <p:nvSpPr>
          <p:cNvPr id="4" name="TextBox 3">
            <a:extLst>
              <a:ext uri="{FF2B5EF4-FFF2-40B4-BE49-F238E27FC236}">
                <a16:creationId xmlns:a16="http://schemas.microsoft.com/office/drawing/2014/main" id="{C07C486E-864B-EC69-F73D-2BCE06D2B883}"/>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7" name="Gruppieren 4">
            <a:extLst>
              <a:ext uri="{FF2B5EF4-FFF2-40B4-BE49-F238E27FC236}">
                <a16:creationId xmlns:a16="http://schemas.microsoft.com/office/drawing/2014/main" id="{091816A5-BD37-489B-D2B6-2E931BB6109A}"/>
              </a:ext>
            </a:extLst>
          </p:cNvPr>
          <p:cNvGrpSpPr>
            <a:grpSpLocks noChangeAspect="1"/>
          </p:cNvGrpSpPr>
          <p:nvPr userDrawn="1"/>
        </p:nvGrpSpPr>
        <p:grpSpPr>
          <a:xfrm>
            <a:off x="10811963" y="6165234"/>
            <a:ext cx="1080000" cy="453765"/>
            <a:chOff x="1721984" y="2257682"/>
            <a:chExt cx="7247953" cy="3045250"/>
          </a:xfrm>
        </p:grpSpPr>
        <p:sp>
          <p:nvSpPr>
            <p:cNvPr id="11" name="Freihandform: Form 5">
              <a:extLst>
                <a:ext uri="{FF2B5EF4-FFF2-40B4-BE49-F238E27FC236}">
                  <a16:creationId xmlns:a16="http://schemas.microsoft.com/office/drawing/2014/main" id="{8F632344-56D7-0FE9-7CC7-A953410D503C}"/>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12" name="Freihandform: Form 7">
              <a:extLst>
                <a:ext uri="{FF2B5EF4-FFF2-40B4-BE49-F238E27FC236}">
                  <a16:creationId xmlns:a16="http://schemas.microsoft.com/office/drawing/2014/main" id="{67DB1019-32A2-B27F-B69E-A59F6EC4E8C1}"/>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3" name="Freihandform: Form 9">
              <a:extLst>
                <a:ext uri="{FF2B5EF4-FFF2-40B4-BE49-F238E27FC236}">
                  <a16:creationId xmlns:a16="http://schemas.microsoft.com/office/drawing/2014/main" id="{EC75B3C7-C0BF-C06A-7259-073AADCB63FD}"/>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4" name="Freihandform: Form 11">
              <a:extLst>
                <a:ext uri="{FF2B5EF4-FFF2-40B4-BE49-F238E27FC236}">
                  <a16:creationId xmlns:a16="http://schemas.microsoft.com/office/drawing/2014/main" id="{F539D7D3-F9E3-3C64-A2B8-68BC730C5E9B}"/>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5" name="Freihandform: Form 12">
              <a:extLst>
                <a:ext uri="{FF2B5EF4-FFF2-40B4-BE49-F238E27FC236}">
                  <a16:creationId xmlns:a16="http://schemas.microsoft.com/office/drawing/2014/main" id="{A4BC7DA0-2356-A666-C7B1-04A021761BD4}"/>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6" name="Freihandform: Form 13">
              <a:extLst>
                <a:ext uri="{FF2B5EF4-FFF2-40B4-BE49-F238E27FC236}">
                  <a16:creationId xmlns:a16="http://schemas.microsoft.com/office/drawing/2014/main" id="{BCAC0528-D774-2869-78E8-D5992464700B}"/>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7" name="Freihandform: Form 14">
              <a:extLst>
                <a:ext uri="{FF2B5EF4-FFF2-40B4-BE49-F238E27FC236}">
                  <a16:creationId xmlns:a16="http://schemas.microsoft.com/office/drawing/2014/main" id="{414E3DF9-4D81-0920-12B3-F98AE476EFE6}"/>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8" name="Freihandform: Form 15">
              <a:extLst>
                <a:ext uri="{FF2B5EF4-FFF2-40B4-BE49-F238E27FC236}">
                  <a16:creationId xmlns:a16="http://schemas.microsoft.com/office/drawing/2014/main" id="{8735F50D-0BA8-7023-F046-3376CE69D7BB}"/>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9" name="Freihandform: Form 16">
              <a:extLst>
                <a:ext uri="{FF2B5EF4-FFF2-40B4-BE49-F238E27FC236}">
                  <a16:creationId xmlns:a16="http://schemas.microsoft.com/office/drawing/2014/main" id="{311D18AC-7BA1-0080-8301-3BA2AA0B5E05}"/>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20" name="Freihandform: Form 17">
              <a:extLst>
                <a:ext uri="{FF2B5EF4-FFF2-40B4-BE49-F238E27FC236}">
                  <a16:creationId xmlns:a16="http://schemas.microsoft.com/office/drawing/2014/main" id="{7FBF8150-2700-0D05-A05E-98BF121A5E10}"/>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21" name="Freihandform: Form 18">
              <a:extLst>
                <a:ext uri="{FF2B5EF4-FFF2-40B4-BE49-F238E27FC236}">
                  <a16:creationId xmlns:a16="http://schemas.microsoft.com/office/drawing/2014/main" id="{B13CA858-01DD-D948-1929-16FDA2F8CF21}"/>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2" name="Freihandform: Form 19">
              <a:extLst>
                <a:ext uri="{FF2B5EF4-FFF2-40B4-BE49-F238E27FC236}">
                  <a16:creationId xmlns:a16="http://schemas.microsoft.com/office/drawing/2014/main" id="{F878BB63-0766-B99F-A211-9CBDD1748824}"/>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39057102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4170" userDrawn="1">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Outro - editable white backgroun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9440D8-36C8-9F20-5BE6-5D024AE51BA0}"/>
              </a:ext>
            </a:extLst>
          </p:cNvPr>
          <p:cNvSpPr txBox="1"/>
          <p:nvPr userDrawn="1"/>
        </p:nvSpPr>
        <p:spPr>
          <a:xfrm>
            <a:off x="304800" y="298800"/>
            <a:ext cx="1061188" cy="296081"/>
          </a:xfrm>
          <a:prstGeom prst="rect">
            <a:avLst/>
          </a:prstGeom>
          <a:noFill/>
        </p:spPr>
        <p:txBody>
          <a:bodyPr wrap="none" lIns="0" rIns="0" rtlCol="0" anchor="ctr">
            <a:noAutofit/>
          </a:bodyPr>
          <a:lstStyle/>
          <a:p>
            <a:r>
              <a:rPr lang="en-US" sz="2400" noProof="0" dirty="0"/>
              <a:t>Contact</a:t>
            </a:r>
          </a:p>
        </p:txBody>
      </p:sp>
      <p:sp>
        <p:nvSpPr>
          <p:cNvPr id="9" name="Content Placeholder 8">
            <a:extLst>
              <a:ext uri="{FF2B5EF4-FFF2-40B4-BE49-F238E27FC236}">
                <a16:creationId xmlns:a16="http://schemas.microsoft.com/office/drawing/2014/main" id="{3638F8DD-BEC9-6467-0409-DEAA51E30C84}"/>
              </a:ext>
            </a:extLst>
          </p:cNvPr>
          <p:cNvSpPr>
            <a:spLocks noGrp="1"/>
          </p:cNvSpPr>
          <p:nvPr>
            <p:ph sz="quarter" idx="10"/>
          </p:nvPr>
        </p:nvSpPr>
        <p:spPr>
          <a:xfrm>
            <a:off x="304799" y="1729024"/>
            <a:ext cx="7558158" cy="2520000"/>
          </a:xfrm>
        </p:spPr>
        <p:txBody>
          <a:bodyPr tIns="0" numCol="2" spcCol="288000"/>
          <a:lstStyle>
            <a:lvl1pPr marL="0" indent="0">
              <a:spcAft>
                <a:spcPts val="0"/>
              </a:spcAft>
              <a:buNone/>
              <a:defRPr sz="1000" b="1"/>
            </a:lvl1pPr>
            <a:lvl2pPr marL="0" indent="0">
              <a:spcAft>
                <a:spcPts val="0"/>
              </a:spcAft>
              <a:buNone/>
              <a:defRPr sz="1000"/>
            </a:lvl2pPr>
            <a:lvl3pPr marL="357188" indent="0">
              <a:spcAft>
                <a:spcPts val="0"/>
              </a:spcAft>
              <a:buNone/>
              <a:defRPr sz="1000"/>
            </a:lvl3pPr>
            <a:lvl4pPr marL="534988" indent="0">
              <a:spcAft>
                <a:spcPts val="0"/>
              </a:spcAft>
              <a:buNone/>
              <a:defRPr sz="1000"/>
            </a:lvl4pPr>
            <a:lvl5pPr marL="715963" indent="0">
              <a:spcAft>
                <a:spcPts val="0"/>
              </a:spcAft>
              <a:buNone/>
              <a:defRPr sz="1000"/>
            </a:lvl5pPr>
          </a:lstStyle>
          <a:p>
            <a:pPr lvl="0"/>
            <a:r>
              <a:rPr lang="en-US" noProof="0"/>
              <a:t>Click to edit Master text styles</a:t>
            </a:r>
          </a:p>
          <a:p>
            <a:pPr lvl="1"/>
            <a:r>
              <a:rPr lang="en-US" noProof="0"/>
              <a:t>Second level</a:t>
            </a:r>
          </a:p>
        </p:txBody>
      </p:sp>
      <p:sp>
        <p:nvSpPr>
          <p:cNvPr id="2" name="TextBox 1">
            <a:extLst>
              <a:ext uri="{FF2B5EF4-FFF2-40B4-BE49-F238E27FC236}">
                <a16:creationId xmlns:a16="http://schemas.microsoft.com/office/drawing/2014/main" id="{31154649-4A4B-29E4-6982-D75D679FBBB3}"/>
              </a:ext>
            </a:extLst>
          </p:cNvPr>
          <p:cNvSpPr txBox="1"/>
          <p:nvPr userDrawn="1"/>
        </p:nvSpPr>
        <p:spPr>
          <a:xfrm>
            <a:off x="304800" y="1260000"/>
            <a:ext cx="3268869" cy="369332"/>
          </a:xfrm>
          <a:prstGeom prst="rect">
            <a:avLst/>
          </a:prstGeom>
          <a:noFill/>
        </p:spPr>
        <p:txBody>
          <a:bodyPr wrap="square" lIns="0" rIns="0" rtlCol="0">
            <a:spAutoFit/>
          </a:bodyPr>
          <a:lstStyle/>
          <a:p>
            <a:r>
              <a:rPr lang="en-US" b="1" noProof="0" dirty="0" err="1"/>
              <a:t>Forvis</a:t>
            </a:r>
            <a:r>
              <a:rPr lang="en-US" b="1" noProof="0" dirty="0"/>
              <a:t> Mazars</a:t>
            </a:r>
          </a:p>
        </p:txBody>
      </p:sp>
      <p:sp>
        <p:nvSpPr>
          <p:cNvPr id="6" name="Footer Placeholder 4">
            <a:extLst>
              <a:ext uri="{FF2B5EF4-FFF2-40B4-BE49-F238E27FC236}">
                <a16:creationId xmlns:a16="http://schemas.microsoft.com/office/drawing/2014/main" id="{5DCD00FD-34AE-282D-C880-195BA8A87E3C}"/>
              </a:ext>
            </a:extLst>
          </p:cNvPr>
          <p:cNvSpPr txBox="1">
            <a:spLocks/>
          </p:cNvSpPr>
          <p:nvPr userDrawn="1"/>
        </p:nvSpPr>
        <p:spPr>
          <a:xfrm>
            <a:off x="304799" y="5585255"/>
            <a:ext cx="3268869" cy="270000"/>
          </a:xfrm>
          <a:prstGeom prst="rect">
            <a:avLst/>
          </a:prstGeom>
        </p:spPr>
        <p:txBody>
          <a:bodyPr vert="horz" lIns="0" tIns="45720" rIns="0" bIns="45720" rtlCol="0" anchor="ct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00" noProof="0" dirty="0">
                <a:solidFill>
                  <a:schemeClr val="tx1"/>
                </a:solidFill>
              </a:rPr>
              <a:t>© </a:t>
            </a:r>
            <a:r>
              <a:rPr lang="en-GB" sz="1000" noProof="0" dirty="0" err="1">
                <a:solidFill>
                  <a:schemeClr val="tx1"/>
                </a:solidFill>
              </a:rPr>
              <a:t>Forvis</a:t>
            </a:r>
            <a:r>
              <a:rPr lang="en-GB" sz="1000" noProof="0" dirty="0">
                <a:solidFill>
                  <a:schemeClr val="tx1"/>
                </a:solidFill>
              </a:rPr>
              <a:t> Mazars 2024. All rights reserved.</a:t>
            </a:r>
          </a:p>
        </p:txBody>
      </p:sp>
      <p:sp>
        <p:nvSpPr>
          <p:cNvPr id="5" name="Text Placeholder 35">
            <a:extLst>
              <a:ext uri="{FF2B5EF4-FFF2-40B4-BE49-F238E27FC236}">
                <a16:creationId xmlns:a16="http://schemas.microsoft.com/office/drawing/2014/main" id="{9C6042AF-CA98-5D4F-3D53-833BF69333E5}"/>
              </a:ext>
            </a:extLst>
          </p:cNvPr>
          <p:cNvSpPr>
            <a:spLocks noGrp="1"/>
          </p:cNvSpPr>
          <p:nvPr>
            <p:ph type="body" sz="quarter" idx="27" hasCustomPrompt="1"/>
          </p:nvPr>
        </p:nvSpPr>
        <p:spPr>
          <a:xfrm>
            <a:off x="8170332" y="1258888"/>
            <a:ext cx="3712105" cy="2520000"/>
          </a:xfrm>
        </p:spPr>
        <p:txBody>
          <a:bodyPr/>
          <a:lstStyle>
            <a:lvl1pPr marL="0" indent="0">
              <a:buNone/>
              <a:defRPr b="1">
                <a:solidFill>
                  <a:schemeClr val="tx1"/>
                </a:solidFill>
              </a:defRPr>
            </a:lvl1pPr>
            <a:lvl2pPr marL="0" indent="0">
              <a:spcBef>
                <a:spcPts val="0"/>
              </a:spcBef>
              <a:spcAft>
                <a:spcPts val="300"/>
              </a:spcAft>
              <a:buNone/>
              <a:defRPr b="0">
                <a:solidFill>
                  <a:schemeClr val="bg1"/>
                </a:solidFill>
              </a:defRPr>
            </a:lvl2pPr>
            <a:lvl3pPr marL="0" indent="0">
              <a:buNone/>
              <a:defRPr b="0">
                <a:solidFill>
                  <a:schemeClr val="bg1"/>
                </a:solidFill>
              </a:defRPr>
            </a:lvl3pPr>
            <a:lvl4pPr marL="0" indent="1588">
              <a:buNone/>
              <a:defRPr b="0">
                <a:solidFill>
                  <a:schemeClr val="bg1"/>
                </a:solidFill>
              </a:defRPr>
            </a:lvl4pPr>
            <a:lvl5pPr marL="0" indent="0">
              <a:buNone/>
              <a:defRPr b="0">
                <a:solidFill>
                  <a:schemeClr val="bg1"/>
                </a:solidFill>
              </a:defRPr>
            </a:lvl5pPr>
          </a:lstStyle>
          <a:p>
            <a:pPr lvl="0"/>
            <a:r>
              <a:rPr lang="en-US" dirty="0"/>
              <a:t>Add social media links here</a:t>
            </a:r>
          </a:p>
        </p:txBody>
      </p:sp>
      <p:sp>
        <p:nvSpPr>
          <p:cNvPr id="7" name="Text Placeholder 8">
            <a:extLst>
              <a:ext uri="{FF2B5EF4-FFF2-40B4-BE49-F238E27FC236}">
                <a16:creationId xmlns:a16="http://schemas.microsoft.com/office/drawing/2014/main" id="{77FEB549-0F87-A538-F4B9-811388A1BED0}"/>
              </a:ext>
            </a:extLst>
          </p:cNvPr>
          <p:cNvSpPr>
            <a:spLocks noGrp="1"/>
          </p:cNvSpPr>
          <p:nvPr>
            <p:ph type="body" sz="quarter" idx="28" hasCustomPrompt="1"/>
          </p:nvPr>
        </p:nvSpPr>
        <p:spPr>
          <a:xfrm>
            <a:off x="304799" y="4536000"/>
            <a:ext cx="7558158" cy="941933"/>
          </a:xfrm>
        </p:spPr>
        <p:txBody>
          <a:bodyPr/>
          <a:lstStyle>
            <a:lvl1pPr marL="0" indent="0">
              <a:buNone/>
              <a:defRPr sz="1000">
                <a:solidFill>
                  <a:schemeClr val="tx1"/>
                </a:solidFill>
              </a:defRPr>
            </a:lvl1pPr>
            <a:lvl2pPr>
              <a:defRPr sz="1000"/>
            </a:lvl2pPr>
            <a:lvl3pPr>
              <a:defRPr sz="1000"/>
            </a:lvl3pPr>
            <a:lvl4pPr>
              <a:defRPr sz="1000"/>
            </a:lvl4pPr>
            <a:lvl5pPr>
              <a:defRPr sz="1000"/>
            </a:lvl5pPr>
          </a:lstStyle>
          <a:p>
            <a:pPr lvl="0"/>
            <a:r>
              <a:rPr lang="en-GB" dirty="0"/>
              <a:t>The contents of this document are confidential and not for distribution to anyone other than the recipients. Disclosure to third parties cannot be made without the prior written consent of [</a:t>
            </a:r>
            <a:r>
              <a:rPr lang="en-GB" dirty="0" err="1"/>
              <a:t>Forvis</a:t>
            </a:r>
            <a:r>
              <a:rPr lang="en-GB" dirty="0"/>
              <a:t> Mazars xxx : adapt for legal entity].</a:t>
            </a:r>
            <a:endParaRPr lang="en-US" dirty="0"/>
          </a:p>
        </p:txBody>
      </p:sp>
      <p:sp>
        <p:nvSpPr>
          <p:cNvPr id="3" name="TextBox 2">
            <a:extLst>
              <a:ext uri="{FF2B5EF4-FFF2-40B4-BE49-F238E27FC236}">
                <a16:creationId xmlns:a16="http://schemas.microsoft.com/office/drawing/2014/main" id="{6171E355-0B80-FC55-839B-E1D00403BB83}"/>
              </a:ext>
            </a:extLst>
          </p:cNvPr>
          <p:cNvSpPr txBox="1"/>
          <p:nvPr userDrawn="1"/>
        </p:nvSpPr>
        <p:spPr>
          <a:xfrm>
            <a:off x="8194261" y="298800"/>
            <a:ext cx="1496051" cy="296081"/>
          </a:xfrm>
          <a:prstGeom prst="rect">
            <a:avLst/>
          </a:prstGeom>
          <a:noFill/>
        </p:spPr>
        <p:txBody>
          <a:bodyPr wrap="none" lIns="0" rIns="0" rtlCol="0" anchor="ctr">
            <a:noAutofit/>
          </a:bodyPr>
          <a:lstStyle/>
          <a:p>
            <a:r>
              <a:rPr lang="en-GB" sz="2400" dirty="0">
                <a:solidFill>
                  <a:schemeClr val="tx1"/>
                </a:solidFill>
              </a:rPr>
              <a:t>Follow us</a:t>
            </a:r>
          </a:p>
        </p:txBody>
      </p:sp>
      <p:pic>
        <p:nvPicPr>
          <p:cNvPr id="8" name="Grafik 11">
            <a:extLst>
              <a:ext uri="{FF2B5EF4-FFF2-40B4-BE49-F238E27FC236}">
                <a16:creationId xmlns:a16="http://schemas.microsoft.com/office/drawing/2014/main" id="{40D8D18D-A576-7317-B790-8565F1D3C2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244597393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417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Outro - editable true blue background">
    <p:bg>
      <p:bgPr>
        <a:solidFill>
          <a:schemeClr val="tx2"/>
        </a:solidFill>
        <a:effectLst/>
      </p:bgPr>
    </p:bg>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9440D8-36C8-9F20-5BE6-5D024AE51BA0}"/>
              </a:ext>
            </a:extLst>
          </p:cNvPr>
          <p:cNvSpPr txBox="1"/>
          <p:nvPr userDrawn="1"/>
        </p:nvSpPr>
        <p:spPr>
          <a:xfrm>
            <a:off x="304800" y="298800"/>
            <a:ext cx="1061188" cy="296081"/>
          </a:xfrm>
          <a:prstGeom prst="rect">
            <a:avLst/>
          </a:prstGeom>
          <a:noFill/>
        </p:spPr>
        <p:txBody>
          <a:bodyPr wrap="none" lIns="0" rIns="0" rtlCol="0" anchor="ctr">
            <a:noAutofit/>
          </a:bodyPr>
          <a:lstStyle/>
          <a:p>
            <a:r>
              <a:rPr lang="en-US" sz="2400" noProof="0" dirty="0">
                <a:solidFill>
                  <a:schemeClr val="bg1"/>
                </a:solidFill>
              </a:rPr>
              <a:t>Contact</a:t>
            </a:r>
          </a:p>
        </p:txBody>
      </p:sp>
      <p:sp>
        <p:nvSpPr>
          <p:cNvPr id="2" name="TextBox 1">
            <a:extLst>
              <a:ext uri="{FF2B5EF4-FFF2-40B4-BE49-F238E27FC236}">
                <a16:creationId xmlns:a16="http://schemas.microsoft.com/office/drawing/2014/main" id="{31154649-4A4B-29E4-6982-D75D679FBBB3}"/>
              </a:ext>
            </a:extLst>
          </p:cNvPr>
          <p:cNvSpPr txBox="1"/>
          <p:nvPr userDrawn="1"/>
        </p:nvSpPr>
        <p:spPr>
          <a:xfrm>
            <a:off x="304800" y="1260000"/>
            <a:ext cx="3268869" cy="369332"/>
          </a:xfrm>
          <a:prstGeom prst="rect">
            <a:avLst/>
          </a:prstGeom>
          <a:noFill/>
        </p:spPr>
        <p:txBody>
          <a:bodyPr wrap="square" lIns="0" rIns="0" rtlCol="0">
            <a:spAutoFit/>
          </a:bodyPr>
          <a:lstStyle/>
          <a:p>
            <a:r>
              <a:rPr lang="en-US" b="1" noProof="0" dirty="0" err="1">
                <a:solidFill>
                  <a:schemeClr val="bg1"/>
                </a:solidFill>
              </a:rPr>
              <a:t>Forvis</a:t>
            </a:r>
            <a:r>
              <a:rPr lang="en-US" b="1" noProof="0" dirty="0">
                <a:solidFill>
                  <a:schemeClr val="bg1"/>
                </a:solidFill>
              </a:rPr>
              <a:t> Mazars</a:t>
            </a:r>
          </a:p>
        </p:txBody>
      </p:sp>
      <p:sp>
        <p:nvSpPr>
          <p:cNvPr id="6" name="Content Placeholder 8">
            <a:extLst>
              <a:ext uri="{FF2B5EF4-FFF2-40B4-BE49-F238E27FC236}">
                <a16:creationId xmlns:a16="http://schemas.microsoft.com/office/drawing/2014/main" id="{8B826133-DF9C-4AE4-3625-4928FA7CBA37}"/>
              </a:ext>
            </a:extLst>
          </p:cNvPr>
          <p:cNvSpPr>
            <a:spLocks noGrp="1"/>
          </p:cNvSpPr>
          <p:nvPr>
            <p:ph sz="quarter" idx="10"/>
          </p:nvPr>
        </p:nvSpPr>
        <p:spPr>
          <a:xfrm>
            <a:off x="304799" y="1729024"/>
            <a:ext cx="7558158" cy="2520000"/>
          </a:xfrm>
        </p:spPr>
        <p:txBody>
          <a:bodyPr tIns="0" numCol="2" spcCol="288000"/>
          <a:lstStyle>
            <a:lvl1pPr marL="0" indent="0">
              <a:spcAft>
                <a:spcPts val="0"/>
              </a:spcAft>
              <a:buNone/>
              <a:defRPr sz="1000" b="1">
                <a:solidFill>
                  <a:schemeClr val="bg1"/>
                </a:solidFill>
              </a:defRPr>
            </a:lvl1pPr>
            <a:lvl2pPr marL="0" indent="0">
              <a:spcAft>
                <a:spcPts val="0"/>
              </a:spcAft>
              <a:buNone/>
              <a:defRPr sz="1000">
                <a:solidFill>
                  <a:schemeClr val="bg1"/>
                </a:solidFill>
              </a:defRPr>
            </a:lvl2pPr>
            <a:lvl3pPr marL="357188" indent="0">
              <a:spcAft>
                <a:spcPts val="0"/>
              </a:spcAft>
              <a:buNone/>
              <a:defRPr sz="1000"/>
            </a:lvl3pPr>
            <a:lvl4pPr marL="534988" indent="0">
              <a:spcAft>
                <a:spcPts val="0"/>
              </a:spcAft>
              <a:buNone/>
              <a:defRPr sz="1000"/>
            </a:lvl4pPr>
            <a:lvl5pPr marL="715963" indent="0">
              <a:spcAft>
                <a:spcPts val="0"/>
              </a:spcAft>
              <a:buNone/>
              <a:defRPr sz="1000"/>
            </a:lvl5pPr>
          </a:lstStyle>
          <a:p>
            <a:pPr lvl="0"/>
            <a:r>
              <a:rPr lang="en-US" noProof="0"/>
              <a:t>Click to edit Master text styles</a:t>
            </a:r>
          </a:p>
          <a:p>
            <a:pPr lvl="1"/>
            <a:r>
              <a:rPr lang="en-US" noProof="0"/>
              <a:t>Second level</a:t>
            </a:r>
          </a:p>
        </p:txBody>
      </p:sp>
      <p:sp>
        <p:nvSpPr>
          <p:cNvPr id="9" name="Footer Placeholder 4">
            <a:extLst>
              <a:ext uri="{FF2B5EF4-FFF2-40B4-BE49-F238E27FC236}">
                <a16:creationId xmlns:a16="http://schemas.microsoft.com/office/drawing/2014/main" id="{35C88522-8DF1-4607-A4E2-5B0EF73CC98B}"/>
              </a:ext>
            </a:extLst>
          </p:cNvPr>
          <p:cNvSpPr txBox="1">
            <a:spLocks/>
          </p:cNvSpPr>
          <p:nvPr userDrawn="1"/>
        </p:nvSpPr>
        <p:spPr>
          <a:xfrm>
            <a:off x="304799" y="5585255"/>
            <a:ext cx="3268869" cy="270000"/>
          </a:xfrm>
          <a:prstGeom prst="rect">
            <a:avLst/>
          </a:prstGeom>
        </p:spPr>
        <p:txBody>
          <a:bodyPr vert="horz" lIns="0" tIns="45720" rIns="0" bIns="45720" rtlCol="0" anchor="ct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00" noProof="0" dirty="0">
                <a:solidFill>
                  <a:schemeClr val="bg1"/>
                </a:solidFill>
              </a:rPr>
              <a:t>© </a:t>
            </a:r>
            <a:r>
              <a:rPr lang="en-GB" sz="1000" noProof="0" dirty="0" err="1">
                <a:solidFill>
                  <a:schemeClr val="bg1"/>
                </a:solidFill>
              </a:rPr>
              <a:t>Forvis</a:t>
            </a:r>
            <a:r>
              <a:rPr lang="en-GB" sz="1000" noProof="0" dirty="0">
                <a:solidFill>
                  <a:schemeClr val="bg1"/>
                </a:solidFill>
              </a:rPr>
              <a:t> Mazars 2024. All rights reserved.</a:t>
            </a:r>
          </a:p>
        </p:txBody>
      </p:sp>
      <p:sp>
        <p:nvSpPr>
          <p:cNvPr id="4" name="Text Placeholder 35">
            <a:extLst>
              <a:ext uri="{FF2B5EF4-FFF2-40B4-BE49-F238E27FC236}">
                <a16:creationId xmlns:a16="http://schemas.microsoft.com/office/drawing/2014/main" id="{77766A40-38EE-605E-12B8-98AD84EC9B30}"/>
              </a:ext>
            </a:extLst>
          </p:cNvPr>
          <p:cNvSpPr>
            <a:spLocks noGrp="1"/>
          </p:cNvSpPr>
          <p:nvPr>
            <p:ph type="body" sz="quarter" idx="27" hasCustomPrompt="1"/>
          </p:nvPr>
        </p:nvSpPr>
        <p:spPr>
          <a:xfrm>
            <a:off x="8170332" y="1258888"/>
            <a:ext cx="3712105" cy="2520000"/>
          </a:xfrm>
        </p:spPr>
        <p:txBody>
          <a:bodyPr/>
          <a:lstStyle>
            <a:lvl1pPr marL="0" indent="0">
              <a:buNone/>
              <a:defRPr b="1">
                <a:solidFill>
                  <a:schemeClr val="bg1"/>
                </a:solidFill>
              </a:defRPr>
            </a:lvl1pPr>
            <a:lvl2pPr marL="0" indent="0">
              <a:spcBef>
                <a:spcPts val="0"/>
              </a:spcBef>
              <a:spcAft>
                <a:spcPts val="300"/>
              </a:spcAft>
              <a:buNone/>
              <a:defRPr b="0">
                <a:solidFill>
                  <a:schemeClr val="bg1"/>
                </a:solidFill>
              </a:defRPr>
            </a:lvl2pPr>
            <a:lvl3pPr marL="0" indent="0">
              <a:buNone/>
              <a:defRPr b="0">
                <a:solidFill>
                  <a:schemeClr val="bg1"/>
                </a:solidFill>
              </a:defRPr>
            </a:lvl3pPr>
            <a:lvl4pPr marL="0" indent="1588">
              <a:buNone/>
              <a:defRPr b="0">
                <a:solidFill>
                  <a:schemeClr val="bg1"/>
                </a:solidFill>
              </a:defRPr>
            </a:lvl4pPr>
            <a:lvl5pPr marL="0" indent="0">
              <a:buNone/>
              <a:defRPr b="0">
                <a:solidFill>
                  <a:schemeClr val="bg1"/>
                </a:solidFill>
              </a:defRPr>
            </a:lvl5pPr>
          </a:lstStyle>
          <a:p>
            <a:pPr lvl="0"/>
            <a:r>
              <a:rPr lang="en-US" dirty="0"/>
              <a:t>Add social media links here</a:t>
            </a:r>
          </a:p>
        </p:txBody>
      </p:sp>
      <p:sp>
        <p:nvSpPr>
          <p:cNvPr id="5" name="Text Placeholder 8">
            <a:extLst>
              <a:ext uri="{FF2B5EF4-FFF2-40B4-BE49-F238E27FC236}">
                <a16:creationId xmlns:a16="http://schemas.microsoft.com/office/drawing/2014/main" id="{F7842F13-7A60-C31D-02FB-801B693F4123}"/>
              </a:ext>
            </a:extLst>
          </p:cNvPr>
          <p:cNvSpPr>
            <a:spLocks noGrp="1"/>
          </p:cNvSpPr>
          <p:nvPr>
            <p:ph type="body" sz="quarter" idx="28" hasCustomPrompt="1"/>
          </p:nvPr>
        </p:nvSpPr>
        <p:spPr>
          <a:xfrm>
            <a:off x="304799" y="4536000"/>
            <a:ext cx="7558158" cy="941933"/>
          </a:xfrm>
        </p:spPr>
        <p:txBody>
          <a:bodyPr/>
          <a:lstStyle>
            <a:lvl1pPr marL="0" indent="0">
              <a:buNone/>
              <a:defRPr sz="1000">
                <a:solidFill>
                  <a:schemeClr val="bg1"/>
                </a:solidFill>
              </a:defRPr>
            </a:lvl1pPr>
            <a:lvl2pPr>
              <a:defRPr sz="1000"/>
            </a:lvl2pPr>
            <a:lvl3pPr>
              <a:defRPr sz="1000"/>
            </a:lvl3pPr>
            <a:lvl4pPr>
              <a:defRPr sz="1000"/>
            </a:lvl4pPr>
            <a:lvl5pPr>
              <a:defRPr sz="1000"/>
            </a:lvl5pPr>
          </a:lstStyle>
          <a:p>
            <a:pPr lvl="0"/>
            <a:r>
              <a:rPr lang="en-GB" dirty="0"/>
              <a:t>The contents of this document are confidential and not for distribution to anyone other than the recipients. Disclosure to third parties cannot be made without the prior written consent of [</a:t>
            </a:r>
            <a:r>
              <a:rPr lang="en-GB" dirty="0" err="1"/>
              <a:t>Forvis</a:t>
            </a:r>
            <a:r>
              <a:rPr lang="en-GB" dirty="0"/>
              <a:t> Mazars xxx : adapt for legal entity].</a:t>
            </a:r>
            <a:endParaRPr lang="en-US" dirty="0"/>
          </a:p>
        </p:txBody>
      </p:sp>
      <p:sp>
        <p:nvSpPr>
          <p:cNvPr id="7" name="TextBox 6">
            <a:extLst>
              <a:ext uri="{FF2B5EF4-FFF2-40B4-BE49-F238E27FC236}">
                <a16:creationId xmlns:a16="http://schemas.microsoft.com/office/drawing/2014/main" id="{3C528E0C-2539-CDDA-14D5-AA97D0855030}"/>
              </a:ext>
            </a:extLst>
          </p:cNvPr>
          <p:cNvSpPr txBox="1"/>
          <p:nvPr userDrawn="1"/>
        </p:nvSpPr>
        <p:spPr>
          <a:xfrm>
            <a:off x="8194261" y="298800"/>
            <a:ext cx="1496051" cy="296081"/>
          </a:xfrm>
          <a:prstGeom prst="rect">
            <a:avLst/>
          </a:prstGeom>
          <a:noFill/>
        </p:spPr>
        <p:txBody>
          <a:bodyPr wrap="none" lIns="0" rIns="0" rtlCol="0" anchor="ctr">
            <a:noAutofit/>
          </a:bodyPr>
          <a:lstStyle/>
          <a:p>
            <a:r>
              <a:rPr lang="en-GB" sz="2400" dirty="0">
                <a:solidFill>
                  <a:schemeClr val="bg1"/>
                </a:solidFill>
              </a:rPr>
              <a:t>Follow us</a:t>
            </a:r>
          </a:p>
        </p:txBody>
      </p:sp>
      <p:sp>
        <p:nvSpPr>
          <p:cNvPr id="3" name="TextBox 2">
            <a:extLst>
              <a:ext uri="{FF2B5EF4-FFF2-40B4-BE49-F238E27FC236}">
                <a16:creationId xmlns:a16="http://schemas.microsoft.com/office/drawing/2014/main" id="{F4045705-66B2-0DDE-4848-EEA835B279B1}"/>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10" name="Gruppieren 4">
            <a:extLst>
              <a:ext uri="{FF2B5EF4-FFF2-40B4-BE49-F238E27FC236}">
                <a16:creationId xmlns:a16="http://schemas.microsoft.com/office/drawing/2014/main" id="{6444DCA7-76AE-14E4-AF09-3364A3F6CFA2}"/>
              </a:ext>
            </a:extLst>
          </p:cNvPr>
          <p:cNvGrpSpPr>
            <a:grpSpLocks noChangeAspect="1"/>
          </p:cNvGrpSpPr>
          <p:nvPr userDrawn="1"/>
        </p:nvGrpSpPr>
        <p:grpSpPr>
          <a:xfrm>
            <a:off x="10811963" y="6165234"/>
            <a:ext cx="1080000" cy="453765"/>
            <a:chOff x="1721984" y="2257682"/>
            <a:chExt cx="7247953" cy="3045250"/>
          </a:xfrm>
        </p:grpSpPr>
        <p:sp>
          <p:nvSpPr>
            <p:cNvPr id="11" name="Freihandform: Form 5">
              <a:extLst>
                <a:ext uri="{FF2B5EF4-FFF2-40B4-BE49-F238E27FC236}">
                  <a16:creationId xmlns:a16="http://schemas.microsoft.com/office/drawing/2014/main" id="{B9D8ED99-1B8A-6735-55C2-A2E01099915D}"/>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12" name="Freihandform: Form 7">
              <a:extLst>
                <a:ext uri="{FF2B5EF4-FFF2-40B4-BE49-F238E27FC236}">
                  <a16:creationId xmlns:a16="http://schemas.microsoft.com/office/drawing/2014/main" id="{86CF0E44-319A-A96A-8F98-F9330823D206}"/>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3" name="Freihandform: Form 9">
              <a:extLst>
                <a:ext uri="{FF2B5EF4-FFF2-40B4-BE49-F238E27FC236}">
                  <a16:creationId xmlns:a16="http://schemas.microsoft.com/office/drawing/2014/main" id="{1D128114-D3B9-CED8-2772-5305726980D2}"/>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4" name="Freihandform: Form 11">
              <a:extLst>
                <a:ext uri="{FF2B5EF4-FFF2-40B4-BE49-F238E27FC236}">
                  <a16:creationId xmlns:a16="http://schemas.microsoft.com/office/drawing/2014/main" id="{2C085591-FBE0-3310-9EA1-8CC0F8BDC0B6}"/>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5" name="Freihandform: Form 12">
              <a:extLst>
                <a:ext uri="{FF2B5EF4-FFF2-40B4-BE49-F238E27FC236}">
                  <a16:creationId xmlns:a16="http://schemas.microsoft.com/office/drawing/2014/main" id="{3FD9891E-D3E1-39A4-3C13-6AF8943A0C9A}"/>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6" name="Freihandform: Form 13">
              <a:extLst>
                <a:ext uri="{FF2B5EF4-FFF2-40B4-BE49-F238E27FC236}">
                  <a16:creationId xmlns:a16="http://schemas.microsoft.com/office/drawing/2014/main" id="{07FD17DD-F205-786D-9BDD-2D2B5EEF8F11}"/>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7" name="Freihandform: Form 14">
              <a:extLst>
                <a:ext uri="{FF2B5EF4-FFF2-40B4-BE49-F238E27FC236}">
                  <a16:creationId xmlns:a16="http://schemas.microsoft.com/office/drawing/2014/main" id="{4BFC3790-5B7F-850F-4D0E-38003DA8849A}"/>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8" name="Freihandform: Form 15">
              <a:extLst>
                <a:ext uri="{FF2B5EF4-FFF2-40B4-BE49-F238E27FC236}">
                  <a16:creationId xmlns:a16="http://schemas.microsoft.com/office/drawing/2014/main" id="{9F8B4662-4C4C-5441-631A-2B748DD246EB}"/>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9" name="Freihandform: Form 16">
              <a:extLst>
                <a:ext uri="{FF2B5EF4-FFF2-40B4-BE49-F238E27FC236}">
                  <a16:creationId xmlns:a16="http://schemas.microsoft.com/office/drawing/2014/main" id="{FA9E71A6-99D3-2CFF-B1B1-2DE2FE197219}"/>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20" name="Freihandform: Form 17">
              <a:extLst>
                <a:ext uri="{FF2B5EF4-FFF2-40B4-BE49-F238E27FC236}">
                  <a16:creationId xmlns:a16="http://schemas.microsoft.com/office/drawing/2014/main" id="{FF276700-0687-3895-59A6-B37CED253D2D}"/>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21" name="Freihandform: Form 18">
              <a:extLst>
                <a:ext uri="{FF2B5EF4-FFF2-40B4-BE49-F238E27FC236}">
                  <a16:creationId xmlns:a16="http://schemas.microsoft.com/office/drawing/2014/main" id="{2FF2C670-6F23-F064-6229-E6522A83EE6B}"/>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2" name="Freihandform: Form 19">
              <a:extLst>
                <a:ext uri="{FF2B5EF4-FFF2-40B4-BE49-F238E27FC236}">
                  <a16:creationId xmlns:a16="http://schemas.microsoft.com/office/drawing/2014/main" id="{63A41A46-F49E-4D5E-0193-A951BA1C431A}"/>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140038727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417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Outro - editable indigo background">
    <p:bg>
      <p:bgPr>
        <a:solidFill>
          <a:schemeClr val="accent3"/>
        </a:solidFill>
        <a:effectLst/>
      </p:bgPr>
    </p:bg>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9440D8-36C8-9F20-5BE6-5D024AE51BA0}"/>
              </a:ext>
            </a:extLst>
          </p:cNvPr>
          <p:cNvSpPr txBox="1"/>
          <p:nvPr userDrawn="1"/>
        </p:nvSpPr>
        <p:spPr>
          <a:xfrm>
            <a:off x="304800" y="298800"/>
            <a:ext cx="1061188" cy="296081"/>
          </a:xfrm>
          <a:prstGeom prst="rect">
            <a:avLst/>
          </a:prstGeom>
          <a:noFill/>
        </p:spPr>
        <p:txBody>
          <a:bodyPr wrap="none" lIns="0" rIns="0" rtlCol="0" anchor="ctr">
            <a:noAutofit/>
          </a:bodyPr>
          <a:lstStyle/>
          <a:p>
            <a:r>
              <a:rPr lang="en-US" sz="2400" noProof="0" dirty="0">
                <a:solidFill>
                  <a:schemeClr val="bg1"/>
                </a:solidFill>
              </a:rPr>
              <a:t>Contact</a:t>
            </a:r>
          </a:p>
        </p:txBody>
      </p:sp>
      <p:sp>
        <p:nvSpPr>
          <p:cNvPr id="2" name="TextBox 1">
            <a:extLst>
              <a:ext uri="{FF2B5EF4-FFF2-40B4-BE49-F238E27FC236}">
                <a16:creationId xmlns:a16="http://schemas.microsoft.com/office/drawing/2014/main" id="{31154649-4A4B-29E4-6982-D75D679FBBB3}"/>
              </a:ext>
            </a:extLst>
          </p:cNvPr>
          <p:cNvSpPr txBox="1"/>
          <p:nvPr userDrawn="1"/>
        </p:nvSpPr>
        <p:spPr>
          <a:xfrm>
            <a:off x="304800" y="1260000"/>
            <a:ext cx="3268869" cy="369332"/>
          </a:xfrm>
          <a:prstGeom prst="rect">
            <a:avLst/>
          </a:prstGeom>
          <a:noFill/>
        </p:spPr>
        <p:txBody>
          <a:bodyPr wrap="square" lIns="0" rIns="0" rtlCol="0">
            <a:spAutoFit/>
          </a:bodyPr>
          <a:lstStyle/>
          <a:p>
            <a:r>
              <a:rPr lang="en-US" b="1" noProof="0" dirty="0" err="1">
                <a:solidFill>
                  <a:schemeClr val="bg1"/>
                </a:solidFill>
              </a:rPr>
              <a:t>Forvis</a:t>
            </a:r>
            <a:r>
              <a:rPr lang="en-US" b="1" noProof="0" dirty="0">
                <a:solidFill>
                  <a:schemeClr val="bg1"/>
                </a:solidFill>
              </a:rPr>
              <a:t> Mazars</a:t>
            </a:r>
          </a:p>
        </p:txBody>
      </p:sp>
      <p:sp>
        <p:nvSpPr>
          <p:cNvPr id="6" name="Content Placeholder 8">
            <a:extLst>
              <a:ext uri="{FF2B5EF4-FFF2-40B4-BE49-F238E27FC236}">
                <a16:creationId xmlns:a16="http://schemas.microsoft.com/office/drawing/2014/main" id="{CB522F6C-316E-F8B1-1069-3B105F27FB1D}"/>
              </a:ext>
            </a:extLst>
          </p:cNvPr>
          <p:cNvSpPr>
            <a:spLocks noGrp="1"/>
          </p:cNvSpPr>
          <p:nvPr>
            <p:ph sz="quarter" idx="10"/>
          </p:nvPr>
        </p:nvSpPr>
        <p:spPr>
          <a:xfrm>
            <a:off x="304799" y="1729024"/>
            <a:ext cx="7558158" cy="2520000"/>
          </a:xfrm>
        </p:spPr>
        <p:txBody>
          <a:bodyPr tIns="0" numCol="2" spcCol="288000"/>
          <a:lstStyle>
            <a:lvl1pPr marL="0" indent="0">
              <a:spcAft>
                <a:spcPts val="0"/>
              </a:spcAft>
              <a:buNone/>
              <a:defRPr sz="1000" b="1">
                <a:solidFill>
                  <a:schemeClr val="bg1"/>
                </a:solidFill>
              </a:defRPr>
            </a:lvl1pPr>
            <a:lvl2pPr marL="0" indent="0">
              <a:spcAft>
                <a:spcPts val="0"/>
              </a:spcAft>
              <a:buNone/>
              <a:defRPr sz="1000">
                <a:solidFill>
                  <a:schemeClr val="bg1"/>
                </a:solidFill>
              </a:defRPr>
            </a:lvl2pPr>
            <a:lvl3pPr marL="357188" indent="0">
              <a:spcAft>
                <a:spcPts val="0"/>
              </a:spcAft>
              <a:buNone/>
              <a:defRPr sz="1000"/>
            </a:lvl3pPr>
            <a:lvl4pPr marL="534988" indent="0">
              <a:spcAft>
                <a:spcPts val="0"/>
              </a:spcAft>
              <a:buNone/>
              <a:defRPr sz="1000"/>
            </a:lvl4pPr>
            <a:lvl5pPr marL="715963" indent="0">
              <a:spcAft>
                <a:spcPts val="0"/>
              </a:spcAft>
              <a:buNone/>
              <a:defRPr sz="1000"/>
            </a:lvl5pPr>
          </a:lstStyle>
          <a:p>
            <a:pPr lvl="0"/>
            <a:r>
              <a:rPr lang="en-US" noProof="0" dirty="0"/>
              <a:t>Click to edit Master text styles</a:t>
            </a:r>
          </a:p>
          <a:p>
            <a:pPr lvl="1"/>
            <a:r>
              <a:rPr lang="en-US" noProof="0" dirty="0"/>
              <a:t>Second level</a:t>
            </a:r>
          </a:p>
        </p:txBody>
      </p:sp>
      <p:sp>
        <p:nvSpPr>
          <p:cNvPr id="8" name="Footer Placeholder 4">
            <a:extLst>
              <a:ext uri="{FF2B5EF4-FFF2-40B4-BE49-F238E27FC236}">
                <a16:creationId xmlns:a16="http://schemas.microsoft.com/office/drawing/2014/main" id="{BC07936C-48E7-A507-69B6-73F81D1F42D9}"/>
              </a:ext>
            </a:extLst>
          </p:cNvPr>
          <p:cNvSpPr txBox="1">
            <a:spLocks/>
          </p:cNvSpPr>
          <p:nvPr userDrawn="1"/>
        </p:nvSpPr>
        <p:spPr>
          <a:xfrm>
            <a:off x="304799" y="5585255"/>
            <a:ext cx="3268869" cy="270000"/>
          </a:xfrm>
          <a:prstGeom prst="rect">
            <a:avLst/>
          </a:prstGeom>
        </p:spPr>
        <p:txBody>
          <a:bodyPr vert="horz" lIns="0" tIns="45720" rIns="0" bIns="45720" rtlCol="0" anchor="ct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00" noProof="0" dirty="0">
                <a:solidFill>
                  <a:schemeClr val="bg1"/>
                </a:solidFill>
              </a:rPr>
              <a:t>© </a:t>
            </a:r>
            <a:r>
              <a:rPr lang="en-GB" sz="1000" noProof="0" dirty="0" err="1">
                <a:solidFill>
                  <a:schemeClr val="bg1"/>
                </a:solidFill>
              </a:rPr>
              <a:t>Forvis</a:t>
            </a:r>
            <a:r>
              <a:rPr lang="en-GB" sz="1000" noProof="0" dirty="0">
                <a:solidFill>
                  <a:schemeClr val="bg1"/>
                </a:solidFill>
              </a:rPr>
              <a:t> Mazars 2024. All rights reserved.</a:t>
            </a:r>
          </a:p>
        </p:txBody>
      </p:sp>
      <p:sp>
        <p:nvSpPr>
          <p:cNvPr id="5" name="Text Placeholder 35">
            <a:extLst>
              <a:ext uri="{FF2B5EF4-FFF2-40B4-BE49-F238E27FC236}">
                <a16:creationId xmlns:a16="http://schemas.microsoft.com/office/drawing/2014/main" id="{A8A47AE8-EFAE-D657-385A-BF9D41DD4186}"/>
              </a:ext>
            </a:extLst>
          </p:cNvPr>
          <p:cNvSpPr>
            <a:spLocks noGrp="1"/>
          </p:cNvSpPr>
          <p:nvPr>
            <p:ph type="body" sz="quarter" idx="27" hasCustomPrompt="1"/>
          </p:nvPr>
        </p:nvSpPr>
        <p:spPr>
          <a:xfrm>
            <a:off x="8170332" y="1258888"/>
            <a:ext cx="3712105" cy="2520000"/>
          </a:xfrm>
        </p:spPr>
        <p:txBody>
          <a:bodyPr/>
          <a:lstStyle>
            <a:lvl1pPr marL="0" indent="0">
              <a:buNone/>
              <a:defRPr b="1">
                <a:solidFill>
                  <a:schemeClr val="bg1"/>
                </a:solidFill>
              </a:defRPr>
            </a:lvl1pPr>
            <a:lvl2pPr marL="0" indent="0">
              <a:spcBef>
                <a:spcPts val="0"/>
              </a:spcBef>
              <a:spcAft>
                <a:spcPts val="300"/>
              </a:spcAft>
              <a:buNone/>
              <a:defRPr b="0">
                <a:solidFill>
                  <a:schemeClr val="bg1"/>
                </a:solidFill>
              </a:defRPr>
            </a:lvl2pPr>
            <a:lvl3pPr marL="0" indent="0">
              <a:buNone/>
              <a:defRPr b="0">
                <a:solidFill>
                  <a:schemeClr val="bg1"/>
                </a:solidFill>
              </a:defRPr>
            </a:lvl3pPr>
            <a:lvl4pPr marL="0" indent="1588">
              <a:buNone/>
              <a:defRPr b="0">
                <a:solidFill>
                  <a:schemeClr val="bg1"/>
                </a:solidFill>
              </a:defRPr>
            </a:lvl4pPr>
            <a:lvl5pPr marL="0" indent="0">
              <a:buNone/>
              <a:defRPr b="0">
                <a:solidFill>
                  <a:schemeClr val="bg1"/>
                </a:solidFill>
              </a:defRPr>
            </a:lvl5pPr>
          </a:lstStyle>
          <a:p>
            <a:pPr lvl="0"/>
            <a:r>
              <a:rPr lang="en-US" dirty="0"/>
              <a:t>Add social media links here</a:t>
            </a:r>
          </a:p>
        </p:txBody>
      </p:sp>
      <p:sp>
        <p:nvSpPr>
          <p:cNvPr id="9" name="Text Placeholder 8">
            <a:extLst>
              <a:ext uri="{FF2B5EF4-FFF2-40B4-BE49-F238E27FC236}">
                <a16:creationId xmlns:a16="http://schemas.microsoft.com/office/drawing/2014/main" id="{B3C2BE14-477C-CB4E-A14A-DB75AA774A42}"/>
              </a:ext>
            </a:extLst>
          </p:cNvPr>
          <p:cNvSpPr>
            <a:spLocks noGrp="1"/>
          </p:cNvSpPr>
          <p:nvPr>
            <p:ph type="body" sz="quarter" idx="28" hasCustomPrompt="1"/>
          </p:nvPr>
        </p:nvSpPr>
        <p:spPr>
          <a:xfrm>
            <a:off x="304799" y="4536000"/>
            <a:ext cx="7558158" cy="941933"/>
          </a:xfrm>
        </p:spPr>
        <p:txBody>
          <a:bodyPr/>
          <a:lstStyle>
            <a:lvl1pPr marL="0" indent="0">
              <a:buNone/>
              <a:defRPr sz="1000">
                <a:solidFill>
                  <a:schemeClr val="bg1"/>
                </a:solidFill>
              </a:defRPr>
            </a:lvl1pPr>
            <a:lvl2pPr>
              <a:defRPr sz="1000"/>
            </a:lvl2pPr>
            <a:lvl3pPr>
              <a:defRPr sz="1000"/>
            </a:lvl3pPr>
            <a:lvl4pPr>
              <a:defRPr sz="1000"/>
            </a:lvl4pPr>
            <a:lvl5pPr>
              <a:defRPr sz="1000"/>
            </a:lvl5pPr>
          </a:lstStyle>
          <a:p>
            <a:pPr lvl="0"/>
            <a:r>
              <a:rPr lang="en-GB" dirty="0"/>
              <a:t>The contents of this document are confidential and not for distribution to anyone other than the recipients. Disclosure to third parties cannot be made without the prior written consent of [</a:t>
            </a:r>
            <a:r>
              <a:rPr lang="en-GB" dirty="0" err="1"/>
              <a:t>Forvis</a:t>
            </a:r>
            <a:r>
              <a:rPr lang="en-GB" dirty="0"/>
              <a:t> Mazars xxx : adapt for legal entity].</a:t>
            </a:r>
          </a:p>
        </p:txBody>
      </p:sp>
      <p:sp>
        <p:nvSpPr>
          <p:cNvPr id="4" name="TextBox 3">
            <a:extLst>
              <a:ext uri="{FF2B5EF4-FFF2-40B4-BE49-F238E27FC236}">
                <a16:creationId xmlns:a16="http://schemas.microsoft.com/office/drawing/2014/main" id="{D850E025-404D-9536-6D0C-2042221ADC94}"/>
              </a:ext>
            </a:extLst>
          </p:cNvPr>
          <p:cNvSpPr txBox="1"/>
          <p:nvPr userDrawn="1"/>
        </p:nvSpPr>
        <p:spPr>
          <a:xfrm>
            <a:off x="8194261" y="298800"/>
            <a:ext cx="1496051" cy="296081"/>
          </a:xfrm>
          <a:prstGeom prst="rect">
            <a:avLst/>
          </a:prstGeom>
          <a:noFill/>
        </p:spPr>
        <p:txBody>
          <a:bodyPr wrap="none" lIns="0" rIns="0" rtlCol="0" anchor="ctr">
            <a:noAutofit/>
          </a:bodyPr>
          <a:lstStyle/>
          <a:p>
            <a:r>
              <a:rPr lang="en-GB" sz="2400" dirty="0">
                <a:solidFill>
                  <a:schemeClr val="bg1"/>
                </a:solidFill>
              </a:rPr>
              <a:t>Follow us</a:t>
            </a:r>
          </a:p>
        </p:txBody>
      </p:sp>
      <p:sp>
        <p:nvSpPr>
          <p:cNvPr id="3" name="TextBox 2">
            <a:extLst>
              <a:ext uri="{FF2B5EF4-FFF2-40B4-BE49-F238E27FC236}">
                <a16:creationId xmlns:a16="http://schemas.microsoft.com/office/drawing/2014/main" id="{DB5F9192-CCBE-5DB9-4308-24B0D5F5F9EA}"/>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10" name="Gruppieren 4">
            <a:extLst>
              <a:ext uri="{FF2B5EF4-FFF2-40B4-BE49-F238E27FC236}">
                <a16:creationId xmlns:a16="http://schemas.microsoft.com/office/drawing/2014/main" id="{6600858C-044E-D467-95FF-4D8702D7C8FD}"/>
              </a:ext>
            </a:extLst>
          </p:cNvPr>
          <p:cNvGrpSpPr>
            <a:grpSpLocks noChangeAspect="1"/>
          </p:cNvGrpSpPr>
          <p:nvPr userDrawn="1"/>
        </p:nvGrpSpPr>
        <p:grpSpPr>
          <a:xfrm>
            <a:off x="10811963" y="6165234"/>
            <a:ext cx="1080000" cy="453765"/>
            <a:chOff x="1721984" y="2257682"/>
            <a:chExt cx="7247953" cy="3045250"/>
          </a:xfrm>
        </p:grpSpPr>
        <p:sp>
          <p:nvSpPr>
            <p:cNvPr id="11" name="Freihandform: Form 5">
              <a:extLst>
                <a:ext uri="{FF2B5EF4-FFF2-40B4-BE49-F238E27FC236}">
                  <a16:creationId xmlns:a16="http://schemas.microsoft.com/office/drawing/2014/main" id="{237FBE9F-E7E5-89E1-10BE-42983AEE81BF}"/>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12" name="Freihandform: Form 7">
              <a:extLst>
                <a:ext uri="{FF2B5EF4-FFF2-40B4-BE49-F238E27FC236}">
                  <a16:creationId xmlns:a16="http://schemas.microsoft.com/office/drawing/2014/main" id="{70A2A876-9809-F9A0-5ADE-28D9E0D28834}"/>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3" name="Freihandform: Form 9">
              <a:extLst>
                <a:ext uri="{FF2B5EF4-FFF2-40B4-BE49-F238E27FC236}">
                  <a16:creationId xmlns:a16="http://schemas.microsoft.com/office/drawing/2014/main" id="{7F50DE31-FF8B-006A-E904-FA745BF901F5}"/>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4" name="Freihandform: Form 11">
              <a:extLst>
                <a:ext uri="{FF2B5EF4-FFF2-40B4-BE49-F238E27FC236}">
                  <a16:creationId xmlns:a16="http://schemas.microsoft.com/office/drawing/2014/main" id="{B9DA3AA6-8787-DF83-A9CD-2F9339325CDF}"/>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5" name="Freihandform: Form 12">
              <a:extLst>
                <a:ext uri="{FF2B5EF4-FFF2-40B4-BE49-F238E27FC236}">
                  <a16:creationId xmlns:a16="http://schemas.microsoft.com/office/drawing/2014/main" id="{9D5B26A0-988D-ADD7-264F-4F69CAA40C47}"/>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6" name="Freihandform: Form 13">
              <a:extLst>
                <a:ext uri="{FF2B5EF4-FFF2-40B4-BE49-F238E27FC236}">
                  <a16:creationId xmlns:a16="http://schemas.microsoft.com/office/drawing/2014/main" id="{9087F793-6FDA-9216-562F-CAFC24DC20B6}"/>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7" name="Freihandform: Form 14">
              <a:extLst>
                <a:ext uri="{FF2B5EF4-FFF2-40B4-BE49-F238E27FC236}">
                  <a16:creationId xmlns:a16="http://schemas.microsoft.com/office/drawing/2014/main" id="{CA1A4E37-00E5-A4AB-295B-0F1B1CABAA38}"/>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8" name="Freihandform: Form 15">
              <a:extLst>
                <a:ext uri="{FF2B5EF4-FFF2-40B4-BE49-F238E27FC236}">
                  <a16:creationId xmlns:a16="http://schemas.microsoft.com/office/drawing/2014/main" id="{671143A7-E075-AF6C-DC5D-F6F0B9323E48}"/>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9" name="Freihandform: Form 16">
              <a:extLst>
                <a:ext uri="{FF2B5EF4-FFF2-40B4-BE49-F238E27FC236}">
                  <a16:creationId xmlns:a16="http://schemas.microsoft.com/office/drawing/2014/main" id="{1701761A-D466-6836-3FE0-86BEBC1A08DF}"/>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20" name="Freihandform: Form 17">
              <a:extLst>
                <a:ext uri="{FF2B5EF4-FFF2-40B4-BE49-F238E27FC236}">
                  <a16:creationId xmlns:a16="http://schemas.microsoft.com/office/drawing/2014/main" id="{3D5720FA-7265-0A9E-2775-EAA29B79B711}"/>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21" name="Freihandform: Form 18">
              <a:extLst>
                <a:ext uri="{FF2B5EF4-FFF2-40B4-BE49-F238E27FC236}">
                  <a16:creationId xmlns:a16="http://schemas.microsoft.com/office/drawing/2014/main" id="{BBDE3CED-D985-A5AF-3BB8-5EA739C8381A}"/>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2" name="Freihandform: Form 19">
              <a:extLst>
                <a:ext uri="{FF2B5EF4-FFF2-40B4-BE49-F238E27FC236}">
                  <a16:creationId xmlns:a16="http://schemas.microsoft.com/office/drawing/2014/main" id="{F949835D-3EFE-A7B4-098A-0AC2790E7CD3}"/>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46754733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417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6AF8A-8016-BCC9-12B5-1D618C6DBF9E}"/>
              </a:ext>
            </a:extLst>
          </p:cNvPr>
          <p:cNvSpPr>
            <a:spLocks noGrp="1"/>
          </p:cNvSpPr>
          <p:nvPr>
            <p:ph type="title" hasCustomPrompt="1"/>
          </p:nvPr>
        </p:nvSpPr>
        <p:spPr>
          <a:xfrm>
            <a:off x="306000" y="306000"/>
            <a:ext cx="5648400" cy="360000"/>
          </a:xfrm>
        </p:spPr>
        <p:txBody>
          <a:bodyPr anchor="ctr"/>
          <a:lstStyle>
            <a:lvl1pPr>
              <a:defRPr/>
            </a:lvl1pPr>
          </a:lstStyle>
          <a:p>
            <a:r>
              <a:rPr lang="en-US" dirty="0"/>
              <a:t>Title</a:t>
            </a:r>
            <a:endParaRPr lang="en-GB" dirty="0"/>
          </a:p>
        </p:txBody>
      </p:sp>
      <p:sp>
        <p:nvSpPr>
          <p:cNvPr id="3" name="Date Placeholder 2">
            <a:extLst>
              <a:ext uri="{FF2B5EF4-FFF2-40B4-BE49-F238E27FC236}">
                <a16:creationId xmlns:a16="http://schemas.microsoft.com/office/drawing/2014/main" id="{E557783F-3B5D-FBBC-3B86-107F7D8E6E2B}"/>
              </a:ext>
            </a:extLst>
          </p:cNvPr>
          <p:cNvSpPr>
            <a:spLocks noGrp="1"/>
          </p:cNvSpPr>
          <p:nvPr>
            <p:ph type="dt" sz="half" idx="10"/>
          </p:nvPr>
        </p:nvSpPr>
        <p:spPr>
          <a:xfrm>
            <a:off x="6387315" y="6465600"/>
            <a:ext cx="2743200" cy="270000"/>
          </a:xfrm>
        </p:spPr>
        <p:txBody>
          <a:bodyPr lIns="0" tIns="0" rIns="0" bIns="0"/>
          <a:lstStyle/>
          <a:p>
            <a:r>
              <a:rPr lang="en-US"/>
              <a:t>Date</a:t>
            </a:r>
            <a:endParaRPr lang="en-GB" dirty="0"/>
          </a:p>
        </p:txBody>
      </p:sp>
      <p:sp>
        <p:nvSpPr>
          <p:cNvPr id="4" name="Footer Placeholder 3">
            <a:extLst>
              <a:ext uri="{FF2B5EF4-FFF2-40B4-BE49-F238E27FC236}">
                <a16:creationId xmlns:a16="http://schemas.microsoft.com/office/drawing/2014/main" id="{6DFEF2F1-42E8-46F7-31D5-40F93D392414}"/>
              </a:ext>
            </a:extLst>
          </p:cNvPr>
          <p:cNvSpPr>
            <a:spLocks noGrp="1"/>
          </p:cNvSpPr>
          <p:nvPr>
            <p:ph type="ftr" sz="quarter" idx="11"/>
          </p:nvPr>
        </p:nvSpPr>
        <p:spPr>
          <a:xfrm>
            <a:off x="2261472" y="6465600"/>
            <a:ext cx="4114800" cy="270000"/>
          </a:xfrm>
        </p:spPr>
        <p:txBody>
          <a:bodyPr lIns="0" tIns="0" rIns="0" bIns="0"/>
          <a:lstStyle/>
          <a:p>
            <a:r>
              <a:rPr lang="en-GB"/>
              <a:t>Title</a:t>
            </a:r>
            <a:endParaRPr lang="en-GB" dirty="0"/>
          </a:p>
        </p:txBody>
      </p:sp>
      <p:sp>
        <p:nvSpPr>
          <p:cNvPr id="5" name="Slide Number Placeholder 4">
            <a:extLst>
              <a:ext uri="{FF2B5EF4-FFF2-40B4-BE49-F238E27FC236}">
                <a16:creationId xmlns:a16="http://schemas.microsoft.com/office/drawing/2014/main" id="{8FE9ECC4-62F2-CD50-B09C-2AA803749042}"/>
              </a:ext>
            </a:extLst>
          </p:cNvPr>
          <p:cNvSpPr>
            <a:spLocks noGrp="1"/>
          </p:cNvSpPr>
          <p:nvPr>
            <p:ph type="sldNum" sz="quarter" idx="12"/>
          </p:nvPr>
        </p:nvSpPr>
        <p:spPr>
          <a:xfrm>
            <a:off x="304800" y="6465600"/>
            <a:ext cx="1945629" cy="270000"/>
          </a:xfrm>
        </p:spPr>
        <p:txBody>
          <a:bodyPr lIns="0" tIns="0" rIns="0" bIns="0"/>
          <a:lstStyle>
            <a:lvl1pPr algn="l">
              <a:defRPr/>
            </a:lvl1pPr>
          </a:lstStyle>
          <a:p>
            <a:fld id="{721C06D9-4617-44B0-8711-1EF1C439A609}" type="slidenum">
              <a:rPr lang="en-GB" smtClean="0"/>
              <a:pPr/>
              <a:t>‹#›</a:t>
            </a:fld>
            <a:endParaRPr lang="en-GB" dirty="0"/>
          </a:p>
        </p:txBody>
      </p:sp>
      <p:sp>
        <p:nvSpPr>
          <p:cNvPr id="6" name="Text Placeholder 6">
            <a:extLst>
              <a:ext uri="{FF2B5EF4-FFF2-40B4-BE49-F238E27FC236}">
                <a16:creationId xmlns:a16="http://schemas.microsoft.com/office/drawing/2014/main" id="{94C624DD-685D-7847-6014-2018E3CA64BF}"/>
              </a:ext>
            </a:extLst>
          </p:cNvPr>
          <p:cNvSpPr>
            <a:spLocks noGrp="1"/>
          </p:cNvSpPr>
          <p:nvPr>
            <p:ph type="body" sz="quarter" idx="13" hasCustomPrompt="1"/>
          </p:nvPr>
        </p:nvSpPr>
        <p:spPr>
          <a:xfrm>
            <a:off x="306000" y="673200"/>
            <a:ext cx="5648400" cy="360000"/>
          </a:xfrm>
        </p:spPr>
        <p:txBody>
          <a:bodyPr anchor="ctr"/>
          <a:lstStyle>
            <a:lvl1pPr marL="0" indent="0">
              <a:buNone/>
              <a:defRPr sz="2400" b="1"/>
            </a:lvl1pPr>
            <a:lvl2pPr>
              <a:defRPr sz="2400" b="1"/>
            </a:lvl2pPr>
            <a:lvl3pPr>
              <a:defRPr sz="2400" b="1"/>
            </a:lvl3pPr>
            <a:lvl4pPr>
              <a:defRPr sz="2400" b="1"/>
            </a:lvl4pPr>
            <a:lvl5pPr>
              <a:defRPr sz="2400" b="1"/>
            </a:lvl5pPr>
          </a:lstStyle>
          <a:p>
            <a:pPr lvl="0"/>
            <a:r>
              <a:rPr lang="en-US" dirty="0"/>
              <a:t>Subtitle</a:t>
            </a:r>
            <a:endParaRPr lang="en-GB" dirty="0"/>
          </a:p>
        </p:txBody>
      </p:sp>
    </p:spTree>
    <p:extLst>
      <p:ext uri="{BB962C8B-B14F-4D97-AF65-F5344CB8AC3E}">
        <p14:creationId xmlns:p14="http://schemas.microsoft.com/office/powerpoint/2010/main" val="25977451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1D524-5761-023F-2475-3EC64BF112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93A819-4BAE-4EC6-3A8B-51148EB03C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72BF5E1-DA9D-F817-71CC-FC93160134B5}"/>
              </a:ext>
            </a:extLst>
          </p:cNvPr>
          <p:cNvSpPr>
            <a:spLocks noGrp="1"/>
          </p:cNvSpPr>
          <p:nvPr>
            <p:ph type="dt" sz="half" idx="10"/>
          </p:nvPr>
        </p:nvSpPr>
        <p:spPr/>
        <p:txBody>
          <a:bodyPr/>
          <a:lstStyle/>
          <a:p>
            <a:fld id="{F5FB53DD-2996-4184-9AD4-5DADB3A71E1D}" type="datetime1">
              <a:rPr lang="ro-RO" smtClean="0"/>
              <a:t>08.07.2025</a:t>
            </a:fld>
            <a:endParaRPr lang="en-US"/>
          </a:p>
        </p:txBody>
      </p:sp>
      <p:sp>
        <p:nvSpPr>
          <p:cNvPr id="5" name="Footer Placeholder 4">
            <a:extLst>
              <a:ext uri="{FF2B5EF4-FFF2-40B4-BE49-F238E27FC236}">
                <a16:creationId xmlns:a16="http://schemas.microsoft.com/office/drawing/2014/main" id="{B4CD3830-A09C-A732-71D2-FD7C9FF39428}"/>
              </a:ext>
            </a:extLst>
          </p:cNvPr>
          <p:cNvSpPr>
            <a:spLocks noGrp="1"/>
          </p:cNvSpPr>
          <p:nvPr>
            <p:ph type="ftr" sz="quarter" idx="11"/>
          </p:nvPr>
        </p:nvSpPr>
        <p:spPr/>
        <p:txBody>
          <a:bodyPr/>
          <a:lstStyle/>
          <a:p>
            <a:r>
              <a:rPr lang="en-US"/>
              <a:t>1</a:t>
            </a:r>
          </a:p>
        </p:txBody>
      </p:sp>
      <p:sp>
        <p:nvSpPr>
          <p:cNvPr id="6" name="Slide Number Placeholder 5">
            <a:extLst>
              <a:ext uri="{FF2B5EF4-FFF2-40B4-BE49-F238E27FC236}">
                <a16:creationId xmlns:a16="http://schemas.microsoft.com/office/drawing/2014/main" id="{3EFDA2CB-FD0A-F76D-0701-237ED925DEAD}"/>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428050845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B8811-B9CD-B1B4-766B-C0FAA3A3E4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1AE05A-319C-C09A-49DE-32CD3E0D4C0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6B89966-8F2D-8580-2AC7-B904249510ED}"/>
              </a:ext>
            </a:extLst>
          </p:cNvPr>
          <p:cNvSpPr>
            <a:spLocks noGrp="1"/>
          </p:cNvSpPr>
          <p:nvPr>
            <p:ph type="dt" sz="half" idx="10"/>
          </p:nvPr>
        </p:nvSpPr>
        <p:spPr/>
        <p:txBody>
          <a:bodyPr/>
          <a:lstStyle/>
          <a:p>
            <a:fld id="{B0A570C5-1229-48D7-BBB0-EA4A4594CC3E}" type="datetime1">
              <a:rPr lang="ro-RO" smtClean="0"/>
              <a:t>08.07.2025</a:t>
            </a:fld>
            <a:endParaRPr lang="en-US" dirty="0"/>
          </a:p>
        </p:txBody>
      </p:sp>
      <p:sp>
        <p:nvSpPr>
          <p:cNvPr id="5" name="Footer Placeholder 4">
            <a:extLst>
              <a:ext uri="{FF2B5EF4-FFF2-40B4-BE49-F238E27FC236}">
                <a16:creationId xmlns:a16="http://schemas.microsoft.com/office/drawing/2014/main" id="{EFB40A17-9C2F-6C0C-2E30-CF0B1481B1D3}"/>
              </a:ext>
            </a:extLst>
          </p:cNvPr>
          <p:cNvSpPr>
            <a:spLocks noGrp="1"/>
          </p:cNvSpPr>
          <p:nvPr>
            <p:ph type="ftr" sz="quarter" idx="11"/>
          </p:nvPr>
        </p:nvSpPr>
        <p:spPr/>
        <p:txBody>
          <a:bodyPr/>
          <a:lstStyle/>
          <a:p>
            <a:r>
              <a:rPr lang="en-US"/>
              <a:t>1</a:t>
            </a:r>
          </a:p>
        </p:txBody>
      </p:sp>
      <p:sp>
        <p:nvSpPr>
          <p:cNvPr id="6" name="Slide Number Placeholder 5">
            <a:extLst>
              <a:ext uri="{FF2B5EF4-FFF2-40B4-BE49-F238E27FC236}">
                <a16:creationId xmlns:a16="http://schemas.microsoft.com/office/drawing/2014/main" id="{558743E6-D1B2-B476-9BC6-B3E322973962}"/>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35208835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00493-50E0-EB00-AA05-DFF701A596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121646-1DC2-E168-4573-4AF867023A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5245B8-2840-764A-BAD1-D2CDCD24C426}"/>
              </a:ext>
            </a:extLst>
          </p:cNvPr>
          <p:cNvSpPr>
            <a:spLocks noGrp="1"/>
          </p:cNvSpPr>
          <p:nvPr>
            <p:ph type="dt" sz="half" idx="10"/>
          </p:nvPr>
        </p:nvSpPr>
        <p:spPr/>
        <p:txBody>
          <a:bodyPr/>
          <a:lstStyle/>
          <a:p>
            <a:fld id="{31044582-C203-454F-91A4-95192AEB713C}" type="datetime1">
              <a:rPr lang="ro-RO" smtClean="0"/>
              <a:t>08.07.2025</a:t>
            </a:fld>
            <a:endParaRPr lang="en-US"/>
          </a:p>
        </p:txBody>
      </p:sp>
      <p:sp>
        <p:nvSpPr>
          <p:cNvPr id="5" name="Footer Placeholder 4">
            <a:extLst>
              <a:ext uri="{FF2B5EF4-FFF2-40B4-BE49-F238E27FC236}">
                <a16:creationId xmlns:a16="http://schemas.microsoft.com/office/drawing/2014/main" id="{A5F03813-EDCD-173F-E99B-816AE9BC53E0}"/>
              </a:ext>
            </a:extLst>
          </p:cNvPr>
          <p:cNvSpPr>
            <a:spLocks noGrp="1"/>
          </p:cNvSpPr>
          <p:nvPr>
            <p:ph type="ftr" sz="quarter" idx="11"/>
          </p:nvPr>
        </p:nvSpPr>
        <p:spPr/>
        <p:txBody>
          <a:bodyPr/>
          <a:lstStyle/>
          <a:p>
            <a:r>
              <a:rPr lang="en-US"/>
              <a:t>1</a:t>
            </a:r>
          </a:p>
        </p:txBody>
      </p:sp>
      <p:sp>
        <p:nvSpPr>
          <p:cNvPr id="6" name="Slide Number Placeholder 5">
            <a:extLst>
              <a:ext uri="{FF2B5EF4-FFF2-40B4-BE49-F238E27FC236}">
                <a16:creationId xmlns:a16="http://schemas.microsoft.com/office/drawing/2014/main" id="{EA9CE419-18A2-2D95-A018-2258C85978BA}"/>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2583892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Generic cover with supergraphic_6">
    <p:spTree>
      <p:nvGrpSpPr>
        <p:cNvPr id="1" name=""/>
        <p:cNvGrpSpPr/>
        <p:nvPr/>
      </p:nvGrpSpPr>
      <p:grpSpPr>
        <a:xfrm>
          <a:off x="0" y="0"/>
          <a:ext cx="0" cy="0"/>
          <a:chOff x="0" y="0"/>
          <a:chExt cx="0" cy="0"/>
        </a:xfrm>
      </p:grpSpPr>
      <p:pic>
        <p:nvPicPr>
          <p:cNvPr id="9" name="Picture 8" descr="A person looking up to the sky&#10;&#10;Description automatically generated">
            <a:extLst>
              <a:ext uri="{FF2B5EF4-FFF2-40B4-BE49-F238E27FC236}">
                <a16:creationId xmlns:a16="http://schemas.microsoft.com/office/drawing/2014/main" id="{41C57A33-9F00-B0BB-DC5D-FF8CB1EBE9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 y="304800"/>
            <a:ext cx="11581200" cy="3881177"/>
          </a:xfrm>
          <a:prstGeom prst="rect">
            <a:avLst/>
          </a:prstGeom>
        </p:spPr>
      </p:pic>
      <p:sp>
        <p:nvSpPr>
          <p:cNvPr id="8" name="Parallelogram 7">
            <a:extLst>
              <a:ext uri="{FF2B5EF4-FFF2-40B4-BE49-F238E27FC236}">
                <a16:creationId xmlns:a16="http://schemas.microsoft.com/office/drawing/2014/main" id="{DC2A0F77-1CAA-BCE4-DA7C-ED341B302F63}"/>
              </a:ext>
            </a:extLst>
          </p:cNvPr>
          <p:cNvSpPr/>
          <p:nvPr userDrawn="1"/>
        </p:nvSpPr>
        <p:spPr>
          <a:xfrm>
            <a:off x="3624900" y="304800"/>
            <a:ext cx="3780186" cy="3880800"/>
          </a:xfrm>
          <a:prstGeom prst="parallelogram">
            <a:avLst>
              <a:gd name="adj" fmla="val 34323"/>
            </a:avLst>
          </a:prstGeom>
          <a:solidFill>
            <a:schemeClr val="bg1">
              <a:alpha val="1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tx1"/>
                </a:solidFill>
              </a:defRPr>
            </a:lvl1pPr>
          </a:lstStyle>
          <a:p>
            <a:pPr lvl="0"/>
            <a:r>
              <a:rPr lang="en-US" dirty="0"/>
              <a:t>Name, Date, Year</a:t>
            </a:r>
            <a:endParaRPr lang="en-GB" dirty="0"/>
          </a:p>
        </p:txBody>
      </p:sp>
      <p:pic>
        <p:nvPicPr>
          <p:cNvPr id="4" name="Grafik 11">
            <a:extLst>
              <a:ext uri="{FF2B5EF4-FFF2-40B4-BE49-F238E27FC236}">
                <a16:creationId xmlns:a16="http://schemas.microsoft.com/office/drawing/2014/main" id="{5954B60F-7996-FE11-B73E-1414D95F6F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21452729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406E8-CB62-CCAD-765E-BDAF28198B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DD6A5B-4803-3497-22D4-76B56518209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464BF5-E26C-590F-370B-5DE946088A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6C352E-775A-6272-538F-7417EE8311EC}"/>
              </a:ext>
            </a:extLst>
          </p:cNvPr>
          <p:cNvSpPr>
            <a:spLocks noGrp="1"/>
          </p:cNvSpPr>
          <p:nvPr>
            <p:ph type="dt" sz="half" idx="10"/>
          </p:nvPr>
        </p:nvSpPr>
        <p:spPr/>
        <p:txBody>
          <a:bodyPr/>
          <a:lstStyle/>
          <a:p>
            <a:fld id="{E2CD69C4-1CE5-41BC-9CEF-620504216B20}" type="datetime1">
              <a:rPr lang="ro-RO" smtClean="0"/>
              <a:t>08.07.2025</a:t>
            </a:fld>
            <a:endParaRPr lang="en-US"/>
          </a:p>
        </p:txBody>
      </p:sp>
      <p:sp>
        <p:nvSpPr>
          <p:cNvPr id="6" name="Footer Placeholder 5">
            <a:extLst>
              <a:ext uri="{FF2B5EF4-FFF2-40B4-BE49-F238E27FC236}">
                <a16:creationId xmlns:a16="http://schemas.microsoft.com/office/drawing/2014/main" id="{AFC08091-FA87-CB4D-B23C-A51522A69505}"/>
              </a:ext>
            </a:extLst>
          </p:cNvPr>
          <p:cNvSpPr>
            <a:spLocks noGrp="1"/>
          </p:cNvSpPr>
          <p:nvPr>
            <p:ph type="ftr" sz="quarter" idx="11"/>
          </p:nvPr>
        </p:nvSpPr>
        <p:spPr/>
        <p:txBody>
          <a:bodyPr/>
          <a:lstStyle/>
          <a:p>
            <a:r>
              <a:rPr lang="en-US"/>
              <a:t>1</a:t>
            </a:r>
          </a:p>
        </p:txBody>
      </p:sp>
      <p:sp>
        <p:nvSpPr>
          <p:cNvPr id="7" name="Slide Number Placeholder 6">
            <a:extLst>
              <a:ext uri="{FF2B5EF4-FFF2-40B4-BE49-F238E27FC236}">
                <a16:creationId xmlns:a16="http://schemas.microsoft.com/office/drawing/2014/main" id="{5BF016A9-E811-ADFA-261B-D93A2C532BE6}"/>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23885928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F553F-7A18-4133-C009-6C982147DC0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E8B3BD-B110-B861-8F0B-50F939497E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F4834C-B65C-52B1-C4B0-2997E44E6F9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D93CA2-F7EF-7841-3A98-2675F066AF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5BB50B-F41E-3580-B88C-6BD450D301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35E35E1-E03D-DDA9-D6F6-7B930D313EA4}"/>
              </a:ext>
            </a:extLst>
          </p:cNvPr>
          <p:cNvSpPr>
            <a:spLocks noGrp="1"/>
          </p:cNvSpPr>
          <p:nvPr>
            <p:ph type="dt" sz="half" idx="10"/>
          </p:nvPr>
        </p:nvSpPr>
        <p:spPr/>
        <p:txBody>
          <a:bodyPr/>
          <a:lstStyle/>
          <a:p>
            <a:fld id="{F90B18F2-A271-49D8-B13D-E0B1CBB81009}" type="datetime1">
              <a:rPr lang="ro-RO" smtClean="0"/>
              <a:t>08.07.2025</a:t>
            </a:fld>
            <a:endParaRPr lang="en-US"/>
          </a:p>
        </p:txBody>
      </p:sp>
      <p:sp>
        <p:nvSpPr>
          <p:cNvPr id="8" name="Footer Placeholder 7">
            <a:extLst>
              <a:ext uri="{FF2B5EF4-FFF2-40B4-BE49-F238E27FC236}">
                <a16:creationId xmlns:a16="http://schemas.microsoft.com/office/drawing/2014/main" id="{1ABA9E53-DB10-5088-CA1A-60D4C2656F0A}"/>
              </a:ext>
            </a:extLst>
          </p:cNvPr>
          <p:cNvSpPr>
            <a:spLocks noGrp="1"/>
          </p:cNvSpPr>
          <p:nvPr>
            <p:ph type="ftr" sz="quarter" idx="11"/>
          </p:nvPr>
        </p:nvSpPr>
        <p:spPr/>
        <p:txBody>
          <a:bodyPr/>
          <a:lstStyle/>
          <a:p>
            <a:r>
              <a:rPr lang="en-US"/>
              <a:t>1</a:t>
            </a:r>
          </a:p>
        </p:txBody>
      </p:sp>
      <p:sp>
        <p:nvSpPr>
          <p:cNvPr id="9" name="Slide Number Placeholder 8">
            <a:extLst>
              <a:ext uri="{FF2B5EF4-FFF2-40B4-BE49-F238E27FC236}">
                <a16:creationId xmlns:a16="http://schemas.microsoft.com/office/drawing/2014/main" id="{61FF90B7-164B-B95B-52EE-275E989324E9}"/>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25161755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6365D-ED0E-A608-4F47-8B2837E3E50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54669F-E114-F794-69D9-2E52AE8B901A}"/>
              </a:ext>
            </a:extLst>
          </p:cNvPr>
          <p:cNvSpPr>
            <a:spLocks noGrp="1"/>
          </p:cNvSpPr>
          <p:nvPr>
            <p:ph type="dt" sz="half" idx="10"/>
          </p:nvPr>
        </p:nvSpPr>
        <p:spPr/>
        <p:txBody>
          <a:bodyPr/>
          <a:lstStyle/>
          <a:p>
            <a:fld id="{431D9C1E-F233-4119-85DE-FF9FA5F95106}" type="datetime1">
              <a:rPr lang="ro-RO" smtClean="0"/>
              <a:t>08.07.2025</a:t>
            </a:fld>
            <a:endParaRPr lang="en-US"/>
          </a:p>
        </p:txBody>
      </p:sp>
      <p:sp>
        <p:nvSpPr>
          <p:cNvPr id="4" name="Footer Placeholder 3">
            <a:extLst>
              <a:ext uri="{FF2B5EF4-FFF2-40B4-BE49-F238E27FC236}">
                <a16:creationId xmlns:a16="http://schemas.microsoft.com/office/drawing/2014/main" id="{BFFC7527-F517-8BC2-596C-90707EBC023F}"/>
              </a:ext>
            </a:extLst>
          </p:cNvPr>
          <p:cNvSpPr>
            <a:spLocks noGrp="1"/>
          </p:cNvSpPr>
          <p:nvPr>
            <p:ph type="ftr" sz="quarter" idx="11"/>
          </p:nvPr>
        </p:nvSpPr>
        <p:spPr/>
        <p:txBody>
          <a:bodyPr/>
          <a:lstStyle/>
          <a:p>
            <a:r>
              <a:rPr lang="en-US"/>
              <a:t>1</a:t>
            </a:r>
          </a:p>
        </p:txBody>
      </p:sp>
      <p:sp>
        <p:nvSpPr>
          <p:cNvPr id="5" name="Slide Number Placeholder 4">
            <a:extLst>
              <a:ext uri="{FF2B5EF4-FFF2-40B4-BE49-F238E27FC236}">
                <a16:creationId xmlns:a16="http://schemas.microsoft.com/office/drawing/2014/main" id="{D911DF27-F5DE-8DA9-FF91-B252F8CBE31A}"/>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10362294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411BA0-FAFF-47C6-6AF4-B80D3B35117C}"/>
              </a:ext>
            </a:extLst>
          </p:cNvPr>
          <p:cNvSpPr>
            <a:spLocks noGrp="1"/>
          </p:cNvSpPr>
          <p:nvPr>
            <p:ph type="dt" sz="half" idx="10"/>
          </p:nvPr>
        </p:nvSpPr>
        <p:spPr/>
        <p:txBody>
          <a:bodyPr/>
          <a:lstStyle/>
          <a:p>
            <a:fld id="{6C722812-DB44-49DE-ABC4-5812C0794EC0}" type="datetime1">
              <a:rPr lang="ro-RO" smtClean="0"/>
              <a:t>08.07.2025</a:t>
            </a:fld>
            <a:endParaRPr lang="en-US"/>
          </a:p>
        </p:txBody>
      </p:sp>
      <p:sp>
        <p:nvSpPr>
          <p:cNvPr id="3" name="Footer Placeholder 2">
            <a:extLst>
              <a:ext uri="{FF2B5EF4-FFF2-40B4-BE49-F238E27FC236}">
                <a16:creationId xmlns:a16="http://schemas.microsoft.com/office/drawing/2014/main" id="{F8E2CBDE-2025-9541-3AB8-A6B9127B8769}"/>
              </a:ext>
            </a:extLst>
          </p:cNvPr>
          <p:cNvSpPr>
            <a:spLocks noGrp="1"/>
          </p:cNvSpPr>
          <p:nvPr>
            <p:ph type="ftr" sz="quarter" idx="11"/>
          </p:nvPr>
        </p:nvSpPr>
        <p:spPr/>
        <p:txBody>
          <a:bodyPr/>
          <a:lstStyle/>
          <a:p>
            <a:r>
              <a:rPr lang="en-US"/>
              <a:t>1</a:t>
            </a:r>
          </a:p>
        </p:txBody>
      </p:sp>
      <p:sp>
        <p:nvSpPr>
          <p:cNvPr id="4" name="Slide Number Placeholder 3">
            <a:extLst>
              <a:ext uri="{FF2B5EF4-FFF2-40B4-BE49-F238E27FC236}">
                <a16:creationId xmlns:a16="http://schemas.microsoft.com/office/drawing/2014/main" id="{5596A860-58F6-8BD1-F651-B5B5A8EA52FE}"/>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20782212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9E576-BA1B-94B3-2794-F146497BBA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2AFD368-92AD-7839-B9A6-DD8478D73BE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D892BD-A1C5-C78F-109A-6E758D7E7A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8E796E-3EDD-26CE-4587-B1E91D9A0B38}"/>
              </a:ext>
            </a:extLst>
          </p:cNvPr>
          <p:cNvSpPr>
            <a:spLocks noGrp="1"/>
          </p:cNvSpPr>
          <p:nvPr>
            <p:ph type="dt" sz="half" idx="10"/>
          </p:nvPr>
        </p:nvSpPr>
        <p:spPr/>
        <p:txBody>
          <a:bodyPr/>
          <a:lstStyle/>
          <a:p>
            <a:fld id="{11BD6683-0858-4409-8584-F4BFF3A492A8}" type="datetime1">
              <a:rPr lang="ro-RO" smtClean="0"/>
              <a:t>08.07.2025</a:t>
            </a:fld>
            <a:endParaRPr lang="en-US"/>
          </a:p>
        </p:txBody>
      </p:sp>
      <p:sp>
        <p:nvSpPr>
          <p:cNvPr id="6" name="Footer Placeholder 5">
            <a:extLst>
              <a:ext uri="{FF2B5EF4-FFF2-40B4-BE49-F238E27FC236}">
                <a16:creationId xmlns:a16="http://schemas.microsoft.com/office/drawing/2014/main" id="{52498E76-A092-D469-2062-198D0733EBE7}"/>
              </a:ext>
            </a:extLst>
          </p:cNvPr>
          <p:cNvSpPr>
            <a:spLocks noGrp="1"/>
          </p:cNvSpPr>
          <p:nvPr>
            <p:ph type="ftr" sz="quarter" idx="11"/>
          </p:nvPr>
        </p:nvSpPr>
        <p:spPr/>
        <p:txBody>
          <a:bodyPr/>
          <a:lstStyle/>
          <a:p>
            <a:r>
              <a:rPr lang="en-US"/>
              <a:t>1</a:t>
            </a:r>
          </a:p>
        </p:txBody>
      </p:sp>
      <p:sp>
        <p:nvSpPr>
          <p:cNvPr id="7" name="Slide Number Placeholder 6">
            <a:extLst>
              <a:ext uri="{FF2B5EF4-FFF2-40B4-BE49-F238E27FC236}">
                <a16:creationId xmlns:a16="http://schemas.microsoft.com/office/drawing/2014/main" id="{28B3D87C-21C6-32C7-A2D5-F99DCA443F93}"/>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20180807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9A7F1-EB73-14C3-ED3E-9C05A75107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7FF68C-93EF-EEEE-D191-9D4917B6E9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36F24A-4647-E01F-A8B8-F49C624C4F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4190B5-B06A-6A58-D64A-32DEE870FD11}"/>
              </a:ext>
            </a:extLst>
          </p:cNvPr>
          <p:cNvSpPr>
            <a:spLocks noGrp="1"/>
          </p:cNvSpPr>
          <p:nvPr>
            <p:ph type="dt" sz="half" idx="10"/>
          </p:nvPr>
        </p:nvSpPr>
        <p:spPr/>
        <p:txBody>
          <a:bodyPr/>
          <a:lstStyle/>
          <a:p>
            <a:fld id="{785B2EED-A6EF-4DEF-B695-8885F4BBA760}" type="datetime1">
              <a:rPr lang="ro-RO" smtClean="0"/>
              <a:t>08.07.2025</a:t>
            </a:fld>
            <a:endParaRPr lang="en-US"/>
          </a:p>
        </p:txBody>
      </p:sp>
      <p:sp>
        <p:nvSpPr>
          <p:cNvPr id="6" name="Footer Placeholder 5">
            <a:extLst>
              <a:ext uri="{FF2B5EF4-FFF2-40B4-BE49-F238E27FC236}">
                <a16:creationId xmlns:a16="http://schemas.microsoft.com/office/drawing/2014/main" id="{91DE8920-055D-12C5-2F49-5CE45ACB8005}"/>
              </a:ext>
            </a:extLst>
          </p:cNvPr>
          <p:cNvSpPr>
            <a:spLocks noGrp="1"/>
          </p:cNvSpPr>
          <p:nvPr>
            <p:ph type="ftr" sz="quarter" idx="11"/>
          </p:nvPr>
        </p:nvSpPr>
        <p:spPr/>
        <p:txBody>
          <a:bodyPr/>
          <a:lstStyle/>
          <a:p>
            <a:r>
              <a:rPr lang="en-US"/>
              <a:t>1</a:t>
            </a:r>
          </a:p>
        </p:txBody>
      </p:sp>
      <p:sp>
        <p:nvSpPr>
          <p:cNvPr id="7" name="Slide Number Placeholder 6">
            <a:extLst>
              <a:ext uri="{FF2B5EF4-FFF2-40B4-BE49-F238E27FC236}">
                <a16:creationId xmlns:a16="http://schemas.microsoft.com/office/drawing/2014/main" id="{3F4E59D9-1BB2-6B1F-D2BA-5E5264ADDB9D}"/>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24882463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CA183-D8AE-130E-7434-6699C0FE5B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329EE5-3ADD-9B63-8213-78DB1B24A0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9E284-CA8A-D7CA-E6D1-EF91120DEC97}"/>
              </a:ext>
            </a:extLst>
          </p:cNvPr>
          <p:cNvSpPr>
            <a:spLocks noGrp="1"/>
          </p:cNvSpPr>
          <p:nvPr>
            <p:ph type="dt" sz="half" idx="10"/>
          </p:nvPr>
        </p:nvSpPr>
        <p:spPr/>
        <p:txBody>
          <a:bodyPr/>
          <a:lstStyle/>
          <a:p>
            <a:fld id="{32F91594-27D3-4915-A1AF-F085B390CCF6}" type="datetime1">
              <a:rPr lang="ro-RO" smtClean="0"/>
              <a:t>08.07.2025</a:t>
            </a:fld>
            <a:endParaRPr lang="en-US"/>
          </a:p>
        </p:txBody>
      </p:sp>
      <p:sp>
        <p:nvSpPr>
          <p:cNvPr id="5" name="Footer Placeholder 4">
            <a:extLst>
              <a:ext uri="{FF2B5EF4-FFF2-40B4-BE49-F238E27FC236}">
                <a16:creationId xmlns:a16="http://schemas.microsoft.com/office/drawing/2014/main" id="{61BE6A79-E201-9587-DF4B-2347748B76DD}"/>
              </a:ext>
            </a:extLst>
          </p:cNvPr>
          <p:cNvSpPr>
            <a:spLocks noGrp="1"/>
          </p:cNvSpPr>
          <p:nvPr>
            <p:ph type="ftr" sz="quarter" idx="11"/>
          </p:nvPr>
        </p:nvSpPr>
        <p:spPr/>
        <p:txBody>
          <a:bodyPr/>
          <a:lstStyle/>
          <a:p>
            <a:r>
              <a:rPr lang="en-US"/>
              <a:t>1</a:t>
            </a:r>
          </a:p>
        </p:txBody>
      </p:sp>
      <p:sp>
        <p:nvSpPr>
          <p:cNvPr id="6" name="Slide Number Placeholder 5">
            <a:extLst>
              <a:ext uri="{FF2B5EF4-FFF2-40B4-BE49-F238E27FC236}">
                <a16:creationId xmlns:a16="http://schemas.microsoft.com/office/drawing/2014/main" id="{CCBF2809-2E1E-C949-21C7-EF130696C267}"/>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4145678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9705F9-D855-B9E0-0B2D-9F49805B23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3629387-55F2-46FC-EA27-379C2E4E71A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A22AFE-3386-7A13-78B3-299D9F9552C7}"/>
              </a:ext>
            </a:extLst>
          </p:cNvPr>
          <p:cNvSpPr>
            <a:spLocks noGrp="1"/>
          </p:cNvSpPr>
          <p:nvPr>
            <p:ph type="dt" sz="half" idx="10"/>
          </p:nvPr>
        </p:nvSpPr>
        <p:spPr/>
        <p:txBody>
          <a:bodyPr/>
          <a:lstStyle/>
          <a:p>
            <a:fld id="{A5F3A8C6-9063-41BF-9D6C-38DA27AFCD5B}" type="datetime1">
              <a:rPr lang="ro-RO" smtClean="0"/>
              <a:t>08.07.2025</a:t>
            </a:fld>
            <a:endParaRPr lang="en-US"/>
          </a:p>
        </p:txBody>
      </p:sp>
      <p:sp>
        <p:nvSpPr>
          <p:cNvPr id="5" name="Footer Placeholder 4">
            <a:extLst>
              <a:ext uri="{FF2B5EF4-FFF2-40B4-BE49-F238E27FC236}">
                <a16:creationId xmlns:a16="http://schemas.microsoft.com/office/drawing/2014/main" id="{5C959588-02F2-D76C-45CC-50446A5352D7}"/>
              </a:ext>
            </a:extLst>
          </p:cNvPr>
          <p:cNvSpPr>
            <a:spLocks noGrp="1"/>
          </p:cNvSpPr>
          <p:nvPr>
            <p:ph type="ftr" sz="quarter" idx="11"/>
          </p:nvPr>
        </p:nvSpPr>
        <p:spPr/>
        <p:txBody>
          <a:bodyPr/>
          <a:lstStyle/>
          <a:p>
            <a:r>
              <a:rPr lang="en-US"/>
              <a:t>1</a:t>
            </a:r>
          </a:p>
        </p:txBody>
      </p:sp>
      <p:sp>
        <p:nvSpPr>
          <p:cNvPr id="6" name="Slide Number Placeholder 5">
            <a:extLst>
              <a:ext uri="{FF2B5EF4-FFF2-40B4-BE49-F238E27FC236}">
                <a16:creationId xmlns:a16="http://schemas.microsoft.com/office/drawing/2014/main" id="{332F1AAD-10AC-A882-72E1-A3C99FF59FAD}"/>
              </a:ext>
            </a:extLst>
          </p:cNvPr>
          <p:cNvSpPr>
            <a:spLocks noGrp="1"/>
          </p:cNvSpPr>
          <p:nvPr>
            <p:ph type="sldNum" sz="quarter" idx="12"/>
          </p:nvPr>
        </p:nvSpPr>
        <p:spPr/>
        <p:txBody>
          <a:bodyPr/>
          <a:lstStyle/>
          <a:p>
            <a:fld id="{F5E44C75-4CF2-4970-8510-32C0E37DE17D}" type="slidenum">
              <a:rPr lang="en-US" smtClean="0"/>
              <a:t>‹#›</a:t>
            </a:fld>
            <a:endParaRPr lang="en-US"/>
          </a:p>
        </p:txBody>
      </p:sp>
    </p:spTree>
    <p:extLst>
      <p:ext uri="{BB962C8B-B14F-4D97-AF65-F5344CB8AC3E}">
        <p14:creationId xmlns:p14="http://schemas.microsoft.com/office/powerpoint/2010/main" val="350080709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Editable title slid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8A5680B-64CC-8549-9F37-2239904E1BA6}"/>
              </a:ext>
            </a:extLst>
          </p:cNvPr>
          <p:cNvSpPr>
            <a:spLocks noGrp="1"/>
          </p:cNvSpPr>
          <p:nvPr>
            <p:ph type="pic" sz="quarter" idx="19"/>
          </p:nvPr>
        </p:nvSpPr>
        <p:spPr>
          <a:xfrm>
            <a:off x="6111875" y="0"/>
            <a:ext cx="6080125" cy="6294268"/>
          </a:xfrm>
          <a:solidFill>
            <a:schemeClr val="bg2"/>
          </a:solidFill>
        </p:spPr>
        <p:txBody>
          <a:bodyPr anchor="ctr">
            <a:noAutofit/>
          </a:bodyPr>
          <a:lstStyle>
            <a:lvl1pPr marL="0" indent="0" algn="ctr">
              <a:buFontTx/>
              <a:buNone/>
              <a:defRPr/>
            </a:lvl1pPr>
          </a:lstStyle>
          <a:p>
            <a:endParaRPr lang="en-US" dirty="0"/>
          </a:p>
        </p:txBody>
      </p:sp>
      <p:sp>
        <p:nvSpPr>
          <p:cNvPr id="37" name="Text Placeholder 36">
            <a:extLst>
              <a:ext uri="{FF2B5EF4-FFF2-40B4-BE49-F238E27FC236}">
                <a16:creationId xmlns:a16="http://schemas.microsoft.com/office/drawing/2014/main" id="{3FBF1E9E-667B-3240-AEE5-5A65CACD9B88}"/>
              </a:ext>
            </a:extLst>
          </p:cNvPr>
          <p:cNvSpPr>
            <a:spLocks noGrp="1"/>
          </p:cNvSpPr>
          <p:nvPr>
            <p:ph type="body" sz="quarter" idx="17" hasCustomPrompt="1"/>
          </p:nvPr>
        </p:nvSpPr>
        <p:spPr>
          <a:xfrm>
            <a:off x="317702" y="2433600"/>
            <a:ext cx="5632714" cy="360000"/>
          </a:xfrm>
        </p:spPr>
        <p:txBody>
          <a:bodyPr lIns="0" tIns="0" rIns="0">
            <a:noAutofit/>
          </a:bodyPr>
          <a:lstStyle>
            <a:lvl1pPr marL="0" indent="0">
              <a:buNone/>
              <a:defRPr sz="2400" spc="0" baseline="0">
                <a:solidFill>
                  <a:schemeClr val="bg1">
                    <a:alpha val="46000"/>
                  </a:schemeClr>
                </a:solidFill>
              </a:defRPr>
            </a:lvl1pPr>
            <a:lvl2pPr>
              <a:defRPr>
                <a:solidFill>
                  <a:schemeClr val="bg1">
                    <a:alpha val="46000"/>
                  </a:schemeClr>
                </a:solidFill>
              </a:defRPr>
            </a:lvl2pPr>
            <a:lvl3pPr>
              <a:defRPr>
                <a:solidFill>
                  <a:schemeClr val="bg1">
                    <a:alpha val="46000"/>
                  </a:schemeClr>
                </a:solidFill>
              </a:defRPr>
            </a:lvl3pPr>
            <a:lvl4pPr>
              <a:defRPr>
                <a:solidFill>
                  <a:schemeClr val="bg1">
                    <a:alpha val="46000"/>
                  </a:schemeClr>
                </a:solidFill>
              </a:defRPr>
            </a:lvl4pPr>
            <a:lvl5pPr>
              <a:defRPr>
                <a:solidFill>
                  <a:schemeClr val="bg1">
                    <a:alpha val="46000"/>
                  </a:schemeClr>
                </a:solidFill>
              </a:defRPr>
            </a:lvl5pPr>
          </a:lstStyle>
          <a:p>
            <a:pPr lvl="0"/>
            <a:r>
              <a:rPr lang="en-US" dirty="0"/>
              <a:t>Subtitle</a:t>
            </a:r>
          </a:p>
        </p:txBody>
      </p:sp>
      <p:sp>
        <p:nvSpPr>
          <p:cNvPr id="25" name="Text Placeholder 24">
            <a:extLst>
              <a:ext uri="{FF2B5EF4-FFF2-40B4-BE49-F238E27FC236}">
                <a16:creationId xmlns:a16="http://schemas.microsoft.com/office/drawing/2014/main" id="{D3BDED34-F3C8-8740-A027-7F1F2B562E1A}"/>
              </a:ext>
            </a:extLst>
          </p:cNvPr>
          <p:cNvSpPr>
            <a:spLocks noGrp="1"/>
          </p:cNvSpPr>
          <p:nvPr>
            <p:ph type="body" sz="quarter" idx="13" hasCustomPrompt="1"/>
          </p:nvPr>
        </p:nvSpPr>
        <p:spPr>
          <a:xfrm>
            <a:off x="316992" y="1571017"/>
            <a:ext cx="5634545" cy="360000"/>
          </a:xfrm>
        </p:spPr>
        <p:txBody>
          <a:bodyPr lIns="0" tIns="0" rIns="0">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spc="0">
                <a:solidFill>
                  <a:schemeClr val="bg1"/>
                </a:solidFill>
              </a:defRPr>
            </a:lvl1pPr>
            <a:lvl2pPr>
              <a:defRPr sz="2000"/>
            </a:lvl2pPr>
            <a:lvl3pPr>
              <a:defRPr sz="1800"/>
            </a:lvl3pPr>
            <a:lvl4pPr>
              <a:defRPr sz="1600"/>
            </a:lvl4pPr>
            <a:lvl5pPr>
              <a:defRPr sz="16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spc="40" dirty="0">
                <a:solidFill>
                  <a:schemeClr val="bg1"/>
                </a:solidFill>
              </a:rPr>
              <a:t>Title</a:t>
            </a:r>
          </a:p>
        </p:txBody>
      </p:sp>
      <p:sp>
        <p:nvSpPr>
          <p:cNvPr id="38" name="Text Placeholder 36">
            <a:extLst>
              <a:ext uri="{FF2B5EF4-FFF2-40B4-BE49-F238E27FC236}">
                <a16:creationId xmlns:a16="http://schemas.microsoft.com/office/drawing/2014/main" id="{4A7A1324-5ADD-E049-9BEC-F9BB915F46A9}"/>
              </a:ext>
            </a:extLst>
          </p:cNvPr>
          <p:cNvSpPr>
            <a:spLocks noGrp="1"/>
          </p:cNvSpPr>
          <p:nvPr>
            <p:ph type="body" sz="quarter" idx="18" hasCustomPrompt="1"/>
          </p:nvPr>
        </p:nvSpPr>
        <p:spPr>
          <a:xfrm>
            <a:off x="304800" y="3429213"/>
            <a:ext cx="5632714" cy="360000"/>
          </a:xfrm>
        </p:spPr>
        <p:txBody>
          <a:bodyPr lIns="0" tIns="0" rIns="0">
            <a:noAutofit/>
          </a:bodyPr>
          <a:lstStyle>
            <a:lvl1pPr marL="0" indent="0">
              <a:buNone/>
              <a:defRPr sz="1800" spc="0" baseline="0">
                <a:solidFill>
                  <a:schemeClr val="bg1">
                    <a:alpha val="46000"/>
                  </a:schemeClr>
                </a:solidFill>
              </a:defRPr>
            </a:lvl1pPr>
            <a:lvl2pPr>
              <a:defRPr>
                <a:solidFill>
                  <a:schemeClr val="bg1">
                    <a:alpha val="46000"/>
                  </a:schemeClr>
                </a:solidFill>
              </a:defRPr>
            </a:lvl2pPr>
            <a:lvl3pPr>
              <a:defRPr>
                <a:solidFill>
                  <a:schemeClr val="bg1">
                    <a:alpha val="46000"/>
                  </a:schemeClr>
                </a:solidFill>
              </a:defRPr>
            </a:lvl3pPr>
            <a:lvl4pPr>
              <a:defRPr>
                <a:solidFill>
                  <a:schemeClr val="bg1">
                    <a:alpha val="46000"/>
                  </a:schemeClr>
                </a:solidFill>
              </a:defRPr>
            </a:lvl4pPr>
            <a:lvl5pPr>
              <a:defRPr>
                <a:solidFill>
                  <a:schemeClr val="bg1">
                    <a:alpha val="46000"/>
                  </a:schemeClr>
                </a:solidFill>
              </a:defRPr>
            </a:lvl5pPr>
          </a:lstStyle>
          <a:p>
            <a:pPr lvl="0"/>
            <a:r>
              <a:rPr lang="en-US" dirty="0"/>
              <a:t>Name, Date, Year</a:t>
            </a:r>
          </a:p>
        </p:txBody>
      </p:sp>
      <p:sp>
        <p:nvSpPr>
          <p:cNvPr id="4" name="Rectangle 3">
            <a:extLst>
              <a:ext uri="{FF2B5EF4-FFF2-40B4-BE49-F238E27FC236}">
                <a16:creationId xmlns:a16="http://schemas.microsoft.com/office/drawing/2014/main" id="{1DF0F7E1-5F7A-46FF-9C58-0D2987A26CC0}"/>
              </a:ext>
            </a:extLst>
          </p:cNvPr>
          <p:cNvSpPr/>
          <p:nvPr userDrawn="1"/>
        </p:nvSpPr>
        <p:spPr>
          <a:xfrm>
            <a:off x="0" y="6294268"/>
            <a:ext cx="12192000" cy="591064"/>
          </a:xfrm>
          <a:prstGeom prst="rect">
            <a:avLst/>
          </a:prstGeom>
          <a:solidFill>
            <a:schemeClr val="bg1"/>
          </a:solidFill>
          <a:ln w="3175">
            <a:solidFill>
              <a:srgbClr val="7878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5" name="Picture 4" descr="Blue and black text on a black background&#10;&#10;Description automatically generated">
            <a:extLst>
              <a:ext uri="{FF2B5EF4-FFF2-40B4-BE49-F238E27FC236}">
                <a16:creationId xmlns:a16="http://schemas.microsoft.com/office/drawing/2014/main" id="{CD2CBE0F-6ED4-7447-1FAE-24F3CF7885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187499"/>
            <a:ext cx="1447137" cy="804601"/>
          </a:xfrm>
          <a:prstGeom prst="rect">
            <a:avLst/>
          </a:prstGeom>
        </p:spPr>
      </p:pic>
    </p:spTree>
    <p:extLst>
      <p:ext uri="{BB962C8B-B14F-4D97-AF65-F5344CB8AC3E}">
        <p14:creationId xmlns:p14="http://schemas.microsoft.com/office/powerpoint/2010/main" val="16487660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89">
          <p15:clr>
            <a:srgbClr val="FBAE40"/>
          </p15:clr>
        </p15:guide>
        <p15:guide id="4" orient="horz" pos="984">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24" name="Text Placeholder 16">
            <a:extLst>
              <a:ext uri="{FF2B5EF4-FFF2-40B4-BE49-F238E27FC236}">
                <a16:creationId xmlns:a16="http://schemas.microsoft.com/office/drawing/2014/main" id="{418AEA6C-7409-2947-AA24-4A85E0C0157E}"/>
              </a:ext>
            </a:extLst>
          </p:cNvPr>
          <p:cNvSpPr>
            <a:spLocks noGrp="1"/>
          </p:cNvSpPr>
          <p:nvPr>
            <p:ph type="body" sz="quarter" idx="16" hasCustomPrompt="1"/>
          </p:nvPr>
        </p:nvSpPr>
        <p:spPr>
          <a:xfrm>
            <a:off x="304800" y="1905000"/>
            <a:ext cx="11582400" cy="3619500"/>
          </a:xfrm>
        </p:spPr>
        <p:txBody>
          <a:bodyPr lIns="0" tIns="0" rIns="0">
            <a:noAutofit/>
          </a:bodyPr>
          <a:lstStyle>
            <a:lvl1pPr marL="457200" indent="-457200">
              <a:lnSpc>
                <a:spcPts val="2600"/>
              </a:lnSpc>
              <a:buClr>
                <a:schemeClr val="tx2"/>
              </a:buClr>
              <a:buFont typeface="+mj-lt"/>
              <a:buAutoNum type="arabicPeriod"/>
              <a:tabLst>
                <a:tab pos="5649913" algn="r"/>
              </a:tabLst>
              <a:defRPr sz="2400" b="0" spc="0" baseline="0">
                <a:solidFill>
                  <a:schemeClr val="tx1"/>
                </a:solidFill>
              </a:defRPr>
            </a:lvl1pPr>
            <a:lvl2pPr>
              <a:defRPr sz="2000"/>
            </a:lvl2pPr>
            <a:lvl3pPr>
              <a:defRPr sz="1800"/>
            </a:lvl3pPr>
            <a:lvl4pPr>
              <a:defRPr sz="1600"/>
            </a:lvl4pPr>
            <a:lvl5pPr>
              <a:defRPr sz="1600"/>
            </a:lvl5pPr>
          </a:lstStyle>
          <a:p>
            <a:pPr lvl="0"/>
            <a:r>
              <a:rPr lang="en-US" dirty="0"/>
              <a:t>Section 1 title</a:t>
            </a:r>
          </a:p>
          <a:p>
            <a:pPr lvl="0"/>
            <a:r>
              <a:rPr lang="en-US" dirty="0"/>
              <a:t>Section 2 title</a:t>
            </a:r>
          </a:p>
          <a:p>
            <a:pPr lvl="0"/>
            <a:r>
              <a:rPr lang="en-US" dirty="0"/>
              <a:t>Section 3 title</a:t>
            </a:r>
          </a:p>
          <a:p>
            <a:pPr lvl="0"/>
            <a:r>
              <a:rPr lang="en-US" dirty="0"/>
              <a:t>Section 4 title</a:t>
            </a:r>
          </a:p>
          <a:p>
            <a:pPr lvl="0"/>
            <a:r>
              <a:rPr lang="en-US" dirty="0"/>
              <a:t>Section 5 title</a:t>
            </a:r>
          </a:p>
          <a:p>
            <a:pPr lvl="0"/>
            <a:r>
              <a:rPr lang="en-US" dirty="0"/>
              <a:t>Section 6 title</a:t>
            </a:r>
          </a:p>
          <a:p>
            <a:pPr lvl="0"/>
            <a:r>
              <a:rPr lang="en-US" dirty="0"/>
              <a:t>Section 7 title</a:t>
            </a:r>
          </a:p>
          <a:p>
            <a:pPr lvl="0"/>
            <a:r>
              <a:rPr lang="en-US" dirty="0"/>
              <a:t>Section 8 title</a:t>
            </a:r>
          </a:p>
        </p:txBody>
      </p:sp>
      <p:sp>
        <p:nvSpPr>
          <p:cNvPr id="8" name="TextBox 7">
            <a:extLst>
              <a:ext uri="{FF2B5EF4-FFF2-40B4-BE49-F238E27FC236}">
                <a16:creationId xmlns:a16="http://schemas.microsoft.com/office/drawing/2014/main" id="{4440BF2B-70D6-444C-8A00-900C52EBC7B6}"/>
              </a:ext>
            </a:extLst>
          </p:cNvPr>
          <p:cNvSpPr txBox="1"/>
          <p:nvPr userDrawn="1"/>
        </p:nvSpPr>
        <p:spPr>
          <a:xfrm>
            <a:off x="-3788228" y="0"/>
            <a:ext cx="3657600" cy="2246769"/>
          </a:xfrm>
          <a:prstGeom prst="rect">
            <a:avLst/>
          </a:prstGeom>
          <a:noFill/>
        </p:spPr>
        <p:txBody>
          <a:bodyPr wrap="square" lIns="0" rtlCol="0">
            <a:noAutofit/>
          </a:bodyPr>
          <a:lstStyle/>
          <a:p>
            <a:pPr algn="l"/>
            <a:r>
              <a:rPr lang="en-US" sz="1400" b="1" dirty="0">
                <a:solidFill>
                  <a:srgbClr val="FF0000"/>
                </a:solidFill>
              </a:rPr>
              <a:t>CONTENT SLIDE USAGE</a:t>
            </a:r>
          </a:p>
          <a:p>
            <a:pPr algn="l"/>
            <a:endParaRPr lang="en-US" sz="1400" b="1" dirty="0">
              <a:solidFill>
                <a:srgbClr val="FF0000"/>
              </a:solidFill>
            </a:endParaRPr>
          </a:p>
          <a:p>
            <a:pPr algn="l"/>
            <a:r>
              <a:rPr lang="en-US" sz="1400" dirty="0">
                <a:solidFill>
                  <a:srgbClr val="FF0000"/>
                </a:solidFill>
              </a:rPr>
              <a:t>Please follow these instructions when using this slide:</a:t>
            </a:r>
          </a:p>
          <a:p>
            <a:pPr algn="l"/>
            <a:endParaRPr lang="en-US" sz="1400" dirty="0">
              <a:solidFill>
                <a:srgbClr val="FF0000"/>
              </a:solidFill>
            </a:endParaRPr>
          </a:p>
          <a:p>
            <a:pPr marL="342900" indent="-342900" algn="l">
              <a:buFont typeface="+mj-lt"/>
              <a:buAutoNum type="arabicPeriod"/>
            </a:pPr>
            <a:r>
              <a:rPr lang="en-US" sz="1400" dirty="0">
                <a:solidFill>
                  <a:srgbClr val="FF0000"/>
                </a:solidFill>
              </a:rPr>
              <a:t>Fill in the correct titles</a:t>
            </a:r>
          </a:p>
          <a:p>
            <a:pPr marL="342900" indent="-342900" algn="l">
              <a:buFont typeface="+mj-lt"/>
              <a:buAutoNum type="arabicPeriod"/>
            </a:pPr>
            <a:r>
              <a:rPr lang="en-US" sz="1400" dirty="0">
                <a:solidFill>
                  <a:srgbClr val="FF0000"/>
                </a:solidFill>
              </a:rPr>
              <a:t>To add a second column, select the text and press ‘Add or remove columns’ in the Home Menu</a:t>
            </a:r>
          </a:p>
          <a:p>
            <a:pPr marL="342900" indent="-342900" algn="l">
              <a:buFont typeface="+mj-lt"/>
              <a:buAutoNum type="arabicPeriod"/>
            </a:pPr>
            <a:r>
              <a:rPr lang="en-US" sz="1400" dirty="0">
                <a:solidFill>
                  <a:srgbClr val="FF0000"/>
                </a:solidFill>
              </a:rPr>
              <a:t>Select two columns</a:t>
            </a:r>
          </a:p>
        </p:txBody>
      </p:sp>
      <p:sp>
        <p:nvSpPr>
          <p:cNvPr id="2" name="Title 1">
            <a:extLst>
              <a:ext uri="{FF2B5EF4-FFF2-40B4-BE49-F238E27FC236}">
                <a16:creationId xmlns:a16="http://schemas.microsoft.com/office/drawing/2014/main" id="{2A4BAEC8-C22A-5648-91D8-690C3C51E6AB}"/>
              </a:ext>
            </a:extLst>
          </p:cNvPr>
          <p:cNvSpPr>
            <a:spLocks noGrp="1"/>
          </p:cNvSpPr>
          <p:nvPr>
            <p:ph type="title" hasCustomPrompt="1"/>
          </p:nvPr>
        </p:nvSpPr>
        <p:spPr/>
        <p:txBody>
          <a:bodyPr>
            <a:noAutofit/>
          </a:bodyPr>
          <a:lstStyle/>
          <a:p>
            <a:r>
              <a:rPr lang="en-GB" dirty="0"/>
              <a:t>Contents</a:t>
            </a:r>
            <a:endParaRPr lang="en-US" dirty="0"/>
          </a:p>
        </p:txBody>
      </p:sp>
    </p:spTree>
    <p:extLst>
      <p:ext uri="{BB962C8B-B14F-4D97-AF65-F5344CB8AC3E}">
        <p14:creationId xmlns:p14="http://schemas.microsoft.com/office/powerpoint/2010/main" val="3041164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Generic cover with supergraphic_7">
    <p:bg>
      <p:bgPr>
        <a:solidFill>
          <a:schemeClr val="tx2"/>
        </a:solidFill>
        <a:effectLst/>
      </p:bgPr>
    </p:bg>
    <p:spTree>
      <p:nvGrpSpPr>
        <p:cNvPr id="1" name=""/>
        <p:cNvGrpSpPr/>
        <p:nvPr/>
      </p:nvGrpSpPr>
      <p:grpSpPr>
        <a:xfrm>
          <a:off x="0" y="0"/>
          <a:ext cx="0" cy="0"/>
          <a:chOff x="0" y="0"/>
          <a:chExt cx="0" cy="0"/>
        </a:xfrm>
      </p:grpSpPr>
      <p:pic>
        <p:nvPicPr>
          <p:cNvPr id="10" name="Picture 9" descr="A bridge with arches and a body of water&#10;&#10;Description automatically generated">
            <a:extLst>
              <a:ext uri="{FF2B5EF4-FFF2-40B4-BE49-F238E27FC236}">
                <a16:creationId xmlns:a16="http://schemas.microsoft.com/office/drawing/2014/main" id="{9A13D504-A754-8469-21D4-BBB2BAB76E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 y="304800"/>
            <a:ext cx="11581200" cy="3881177"/>
          </a:xfrm>
          <a:prstGeom prst="rect">
            <a:avLst/>
          </a:prstGeom>
        </p:spPr>
      </p:pic>
      <p:sp>
        <p:nvSpPr>
          <p:cNvPr id="5" name="Parallelogram 4">
            <a:extLst>
              <a:ext uri="{FF2B5EF4-FFF2-40B4-BE49-F238E27FC236}">
                <a16:creationId xmlns:a16="http://schemas.microsoft.com/office/drawing/2014/main" id="{01FE8226-377E-BB0D-9F56-D283E5F48EA0}"/>
              </a:ext>
            </a:extLst>
          </p:cNvPr>
          <p:cNvSpPr/>
          <p:nvPr userDrawn="1"/>
        </p:nvSpPr>
        <p:spPr>
          <a:xfrm>
            <a:off x="5969613" y="304800"/>
            <a:ext cx="3780186" cy="3880800"/>
          </a:xfrm>
          <a:prstGeom prst="parallelogram">
            <a:avLst>
              <a:gd name="adj" fmla="val 34323"/>
            </a:avLst>
          </a:prstGeom>
          <a:solidFill>
            <a:schemeClr val="bg1">
              <a:alpha val="3142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947878-4CC5-2F38-EC5C-CE288DFC692B}"/>
              </a:ext>
            </a:extLst>
          </p:cNvPr>
          <p:cNvSpPr>
            <a:spLocks noGrp="1"/>
          </p:cNvSpPr>
          <p:nvPr>
            <p:ph type="ctrTitle" hasCustomPrompt="1"/>
          </p:nvPr>
        </p:nvSpPr>
        <p:spPr>
          <a:xfrm>
            <a:off x="306000" y="4550400"/>
            <a:ext cx="11581200" cy="360000"/>
          </a:xfrm>
        </p:spPr>
        <p:txBody>
          <a:bodyPr anchor="ctr"/>
          <a:lstStyle>
            <a:lvl1pPr algn="l">
              <a:defRPr sz="2400">
                <a:solidFill>
                  <a:schemeClr val="bg1"/>
                </a:solidFill>
              </a:defRPr>
            </a:lvl1pPr>
          </a:lstStyle>
          <a:p>
            <a:r>
              <a:rPr lang="en-US" dirty="0"/>
              <a:t>Title</a:t>
            </a:r>
            <a:endParaRPr lang="en-GB" dirty="0"/>
          </a:p>
        </p:txBody>
      </p:sp>
      <p:sp>
        <p:nvSpPr>
          <p:cNvPr id="3" name="Subtitle 2">
            <a:extLst>
              <a:ext uri="{FF2B5EF4-FFF2-40B4-BE49-F238E27FC236}">
                <a16:creationId xmlns:a16="http://schemas.microsoft.com/office/drawing/2014/main" id="{FC404444-F2E0-6C9C-4C6D-05AB61391266}"/>
              </a:ext>
            </a:extLst>
          </p:cNvPr>
          <p:cNvSpPr>
            <a:spLocks noGrp="1"/>
          </p:cNvSpPr>
          <p:nvPr>
            <p:ph type="subTitle" idx="1" hasCustomPrompt="1"/>
          </p:nvPr>
        </p:nvSpPr>
        <p:spPr>
          <a:xfrm>
            <a:off x="306000" y="4910400"/>
            <a:ext cx="11581200" cy="360000"/>
          </a:xfrm>
        </p:spPr>
        <p:txBody>
          <a:bodyPr/>
          <a:lstStyle>
            <a:lvl1pPr marL="0" indent="0" algn="l">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en-GB" dirty="0"/>
          </a:p>
        </p:txBody>
      </p:sp>
      <p:sp>
        <p:nvSpPr>
          <p:cNvPr id="11" name="Text Placeholder 10">
            <a:extLst>
              <a:ext uri="{FF2B5EF4-FFF2-40B4-BE49-F238E27FC236}">
                <a16:creationId xmlns:a16="http://schemas.microsoft.com/office/drawing/2014/main" id="{A4795539-9F7B-3A76-36CE-3A8633FDF0EB}"/>
              </a:ext>
            </a:extLst>
          </p:cNvPr>
          <p:cNvSpPr>
            <a:spLocks noGrp="1"/>
          </p:cNvSpPr>
          <p:nvPr>
            <p:ph type="body" sz="quarter" idx="11" hasCustomPrompt="1"/>
          </p:nvPr>
        </p:nvSpPr>
        <p:spPr>
          <a:xfrm>
            <a:off x="306000" y="6249600"/>
            <a:ext cx="9000000" cy="360000"/>
          </a:xfrm>
        </p:spPr>
        <p:txBody>
          <a:bodyPr/>
          <a:lstStyle>
            <a:lvl1pPr marL="0" indent="0">
              <a:buNone/>
              <a:defRPr sz="2000">
                <a:solidFill>
                  <a:schemeClr val="bg1"/>
                </a:solidFill>
              </a:defRPr>
            </a:lvl1pPr>
          </a:lstStyle>
          <a:p>
            <a:pPr lvl="0"/>
            <a:r>
              <a:rPr lang="en-US" dirty="0"/>
              <a:t>Name, Date, Year</a:t>
            </a:r>
            <a:endParaRPr lang="en-GB" dirty="0"/>
          </a:p>
        </p:txBody>
      </p:sp>
      <p:sp>
        <p:nvSpPr>
          <p:cNvPr id="6" name="TextBox 5">
            <a:extLst>
              <a:ext uri="{FF2B5EF4-FFF2-40B4-BE49-F238E27FC236}">
                <a16:creationId xmlns:a16="http://schemas.microsoft.com/office/drawing/2014/main" id="{44039BFE-39BD-9727-5CEE-2436185882A7}"/>
              </a:ext>
            </a:extLst>
          </p:cNvPr>
          <p:cNvSpPr txBox="1"/>
          <p:nvPr userDrawn="1"/>
        </p:nvSpPr>
        <p:spPr>
          <a:xfrm>
            <a:off x="-6392332" y="304800"/>
            <a:ext cx="6096000" cy="1384995"/>
          </a:xfrm>
          <a:prstGeom prst="rect">
            <a:avLst/>
          </a:prstGeom>
          <a:noFill/>
        </p:spPr>
        <p:txBody>
          <a:bodyPr wrap="square">
            <a:spAutoFit/>
          </a:bodyPr>
          <a:lstStyle/>
          <a:p>
            <a:r>
              <a:rPr lang="en-GB" sz="1200" i="1" dirty="0">
                <a:solidFill>
                  <a:srgbClr val="FF0000"/>
                </a:solidFill>
                <a:effectLst/>
                <a:latin typeface="+mn-lt"/>
                <a:ea typeface="Aptos" panose="020B0004020202020204" pitchFamily="34" charset="0"/>
              </a:rPr>
              <a:t>Please adhere to these instructions when utilising this slide:</a:t>
            </a:r>
            <a:endParaRPr lang="en-US" sz="1200" dirty="0">
              <a:solidFill>
                <a:srgbClr val="FF0000"/>
              </a:solidFill>
              <a:effectLst/>
              <a:latin typeface="+mn-lt"/>
              <a:ea typeface="Aptos" panose="020B0004020202020204" pitchFamily="34" charset="0"/>
            </a:endParaRPr>
          </a:p>
          <a:p>
            <a:r>
              <a:rPr lang="en-GB" sz="1200" i="1" dirty="0">
                <a:solidFill>
                  <a:srgbClr val="FF0000"/>
                </a:solidFill>
                <a:effectLst/>
                <a:latin typeface="+mn-lt"/>
                <a:ea typeface="Aptos" panose="020B0004020202020204" pitchFamily="34" charset="0"/>
              </a:rPr>
              <a:t>You have the flexibility to choose a colour for the background of the cover pages, divider slides, and closing slides from the following options: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white,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Indigo Dye,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True Blue, </a:t>
            </a:r>
            <a:endParaRPr lang="en-US" sz="1200" dirty="0">
              <a:solidFill>
                <a:srgbClr val="FF0000"/>
              </a:solidFill>
              <a:effectLst/>
              <a:latin typeface="+mn-lt"/>
              <a:ea typeface="Aptos" panose="020B0004020202020204" pitchFamily="34" charset="0"/>
            </a:endParaRPr>
          </a:p>
          <a:p>
            <a:pPr marL="342900" lvl="0" indent="-342900">
              <a:buFont typeface="Arial" panose="020B0604020202020204" pitchFamily="34" charset="0"/>
              <a:buChar char="-"/>
            </a:pPr>
            <a:r>
              <a:rPr lang="en-GB" sz="1200" i="1" dirty="0">
                <a:solidFill>
                  <a:srgbClr val="FF0000"/>
                </a:solidFill>
                <a:effectLst/>
                <a:latin typeface="+mn-lt"/>
                <a:ea typeface="Times New Roman" panose="02020603050405020304" pitchFamily="18" charset="0"/>
              </a:rPr>
              <a:t>or any colour from the ‘Vision’ colours palettes (see slide 2).</a:t>
            </a:r>
            <a:endParaRPr lang="en-US" sz="1200" dirty="0">
              <a:solidFill>
                <a:srgbClr val="FF0000"/>
              </a:solidFill>
              <a:effectLst/>
              <a:latin typeface="+mn-lt"/>
              <a:ea typeface="Aptos" panose="020B0004020202020204" pitchFamily="34" charset="0"/>
            </a:endParaRPr>
          </a:p>
        </p:txBody>
      </p:sp>
      <p:grpSp>
        <p:nvGrpSpPr>
          <p:cNvPr id="7" name="Gruppieren 4">
            <a:extLst>
              <a:ext uri="{FF2B5EF4-FFF2-40B4-BE49-F238E27FC236}">
                <a16:creationId xmlns:a16="http://schemas.microsoft.com/office/drawing/2014/main" id="{896058C6-59EF-7FF4-FC6F-F9FED024BB3C}"/>
              </a:ext>
            </a:extLst>
          </p:cNvPr>
          <p:cNvGrpSpPr>
            <a:grpSpLocks noChangeAspect="1"/>
          </p:cNvGrpSpPr>
          <p:nvPr userDrawn="1"/>
        </p:nvGrpSpPr>
        <p:grpSpPr>
          <a:xfrm>
            <a:off x="10811963" y="6165234"/>
            <a:ext cx="1080000" cy="453765"/>
            <a:chOff x="1721984" y="2257682"/>
            <a:chExt cx="7247953" cy="3045250"/>
          </a:xfrm>
        </p:grpSpPr>
        <p:sp>
          <p:nvSpPr>
            <p:cNvPr id="8" name="Freihandform: Form 5">
              <a:extLst>
                <a:ext uri="{FF2B5EF4-FFF2-40B4-BE49-F238E27FC236}">
                  <a16:creationId xmlns:a16="http://schemas.microsoft.com/office/drawing/2014/main" id="{F35D3F7C-1E2A-5E1C-BA59-85AFEE7607AB}"/>
                </a:ext>
              </a:extLst>
            </p:cNvPr>
            <p:cNvSpPr/>
            <p:nvPr/>
          </p:nvSpPr>
          <p:spPr>
            <a:xfrm>
              <a:off x="1721984" y="4167798"/>
              <a:ext cx="1948179" cy="1135134"/>
            </a:xfrm>
            <a:custGeom>
              <a:avLst/>
              <a:gdLst>
                <a:gd name="connsiteX0" fmla="*/ 1948179 w 1948179"/>
                <a:gd name="connsiteY0" fmla="*/ 391066 h 1135134"/>
                <a:gd name="connsiteX1" fmla="*/ 1641834 w 1948179"/>
                <a:gd name="connsiteY1" fmla="*/ 0 h 1135134"/>
                <a:gd name="connsiteX2" fmla="*/ 1272508 w 1948179"/>
                <a:gd name="connsiteY2" fmla="*/ 302012 h 1135134"/>
                <a:gd name="connsiteX3" fmla="*/ 1257305 w 1948179"/>
                <a:gd name="connsiteY3" fmla="*/ 302012 h 1135134"/>
                <a:gd name="connsiteX4" fmla="*/ 955329 w 1948179"/>
                <a:gd name="connsiteY4" fmla="*/ 0 h 1135134"/>
                <a:gd name="connsiteX5" fmla="*/ 581633 w 1948179"/>
                <a:gd name="connsiteY5" fmla="*/ 312846 h 1135134"/>
                <a:gd name="connsiteX6" fmla="*/ 566177 w 1948179"/>
                <a:gd name="connsiteY6" fmla="*/ 312846 h 1135134"/>
                <a:gd name="connsiteX7" fmla="*/ 333646 w 1948179"/>
                <a:gd name="connsiteY7" fmla="*/ 28240 h 1135134"/>
                <a:gd name="connsiteX8" fmla="*/ 223972 w 1948179"/>
                <a:gd name="connsiteY8" fmla="*/ 10870 h 1135134"/>
                <a:gd name="connsiteX9" fmla="*/ 0 w 1948179"/>
                <a:gd name="connsiteY9" fmla="*/ 10870 h 1135134"/>
                <a:gd name="connsiteX10" fmla="*/ 0 w 1948179"/>
                <a:gd name="connsiteY10" fmla="*/ 257990 h 1135134"/>
                <a:gd name="connsiteX11" fmla="*/ 283991 w 1948179"/>
                <a:gd name="connsiteY11" fmla="*/ 258099 h 1135134"/>
                <a:gd name="connsiteX12" fmla="*/ 283991 w 1948179"/>
                <a:gd name="connsiteY12" fmla="*/ 1116717 h 1135134"/>
                <a:gd name="connsiteX13" fmla="*/ 585967 w 1948179"/>
                <a:gd name="connsiteY13" fmla="*/ 1116717 h 1135134"/>
                <a:gd name="connsiteX14" fmla="*/ 585967 w 1948179"/>
                <a:gd name="connsiteY14" fmla="*/ 562710 h 1135134"/>
                <a:gd name="connsiteX15" fmla="*/ 597342 w 1948179"/>
                <a:gd name="connsiteY15" fmla="*/ 466506 h 1135134"/>
                <a:gd name="connsiteX16" fmla="*/ 820592 w 1948179"/>
                <a:gd name="connsiteY16" fmla="*/ 254198 h 1135134"/>
                <a:gd name="connsiteX17" fmla="*/ 968330 w 1948179"/>
                <a:gd name="connsiteY17" fmla="*/ 473656 h 1135134"/>
                <a:gd name="connsiteX18" fmla="*/ 968330 w 1948179"/>
                <a:gd name="connsiteY18" fmla="*/ 1116753 h 1135134"/>
                <a:gd name="connsiteX19" fmla="*/ 1270305 w 1948179"/>
                <a:gd name="connsiteY19" fmla="*/ 1116753 h 1135134"/>
                <a:gd name="connsiteX20" fmla="*/ 1270305 w 1948179"/>
                <a:gd name="connsiteY20" fmla="*/ 549710 h 1135134"/>
                <a:gd name="connsiteX21" fmla="*/ 1511467 w 1948179"/>
                <a:gd name="connsiteY21" fmla="*/ 254234 h 1135134"/>
                <a:gd name="connsiteX22" fmla="*/ 1644001 w 1948179"/>
                <a:gd name="connsiteY22" fmla="*/ 473692 h 1135134"/>
                <a:gd name="connsiteX23" fmla="*/ 1644001 w 1948179"/>
                <a:gd name="connsiteY23" fmla="*/ 833231 h 1135134"/>
                <a:gd name="connsiteX24" fmla="*/ 1948179 w 1948179"/>
                <a:gd name="connsiteY24" fmla="*/ 1135135 h 1135134"/>
                <a:gd name="connsiteX25" fmla="*/ 1948179 w 1948179"/>
                <a:gd name="connsiteY25" fmla="*/ 391102 h 113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8179" h="1135134">
                  <a:moveTo>
                    <a:pt x="1948179" y="391066"/>
                  </a:moveTo>
                  <a:cubicBezTo>
                    <a:pt x="1948179" y="149904"/>
                    <a:pt x="1852589" y="0"/>
                    <a:pt x="1641834" y="0"/>
                  </a:cubicBezTo>
                  <a:cubicBezTo>
                    <a:pt x="1468023" y="0"/>
                    <a:pt x="1335489" y="108627"/>
                    <a:pt x="1272508" y="302012"/>
                  </a:cubicBezTo>
                  <a:lnTo>
                    <a:pt x="1257305" y="302012"/>
                  </a:lnTo>
                  <a:cubicBezTo>
                    <a:pt x="1239934" y="128201"/>
                    <a:pt x="1142141" y="0"/>
                    <a:pt x="955329" y="0"/>
                  </a:cubicBezTo>
                  <a:cubicBezTo>
                    <a:pt x="768517" y="0"/>
                    <a:pt x="640317" y="115128"/>
                    <a:pt x="581633" y="312846"/>
                  </a:cubicBezTo>
                  <a:lnTo>
                    <a:pt x="566177" y="312846"/>
                  </a:lnTo>
                  <a:cubicBezTo>
                    <a:pt x="527067" y="181539"/>
                    <a:pt x="455238" y="69770"/>
                    <a:pt x="333646" y="28240"/>
                  </a:cubicBezTo>
                  <a:cubicBezTo>
                    <a:pt x="300820" y="17009"/>
                    <a:pt x="264382" y="10870"/>
                    <a:pt x="223972" y="10870"/>
                  </a:cubicBezTo>
                  <a:lnTo>
                    <a:pt x="0" y="10870"/>
                  </a:lnTo>
                  <a:lnTo>
                    <a:pt x="0" y="257990"/>
                  </a:lnTo>
                  <a:lnTo>
                    <a:pt x="283991" y="258099"/>
                  </a:lnTo>
                  <a:lnTo>
                    <a:pt x="283991" y="1116717"/>
                  </a:lnTo>
                  <a:lnTo>
                    <a:pt x="585967" y="1116717"/>
                  </a:lnTo>
                  <a:lnTo>
                    <a:pt x="585967" y="562710"/>
                  </a:lnTo>
                  <a:cubicBezTo>
                    <a:pt x="586725" y="527536"/>
                    <a:pt x="590806" y="495613"/>
                    <a:pt x="597342" y="466506"/>
                  </a:cubicBezTo>
                  <a:cubicBezTo>
                    <a:pt x="629158" y="324727"/>
                    <a:pt x="723268" y="254198"/>
                    <a:pt x="820592" y="254198"/>
                  </a:cubicBezTo>
                  <a:cubicBezTo>
                    <a:pt x="917916" y="254198"/>
                    <a:pt x="968330" y="297642"/>
                    <a:pt x="968330" y="473656"/>
                  </a:cubicBezTo>
                  <a:lnTo>
                    <a:pt x="968330" y="1116753"/>
                  </a:lnTo>
                  <a:lnTo>
                    <a:pt x="1270305" y="1116753"/>
                  </a:lnTo>
                  <a:lnTo>
                    <a:pt x="1270305" y="549710"/>
                  </a:lnTo>
                  <a:cubicBezTo>
                    <a:pt x="1292045" y="330288"/>
                    <a:pt x="1405006" y="254234"/>
                    <a:pt x="1511467" y="254234"/>
                  </a:cubicBezTo>
                  <a:cubicBezTo>
                    <a:pt x="1617927" y="254234"/>
                    <a:pt x="1644001" y="328121"/>
                    <a:pt x="1644001" y="473692"/>
                  </a:cubicBezTo>
                  <a:lnTo>
                    <a:pt x="1644001" y="833231"/>
                  </a:lnTo>
                  <a:cubicBezTo>
                    <a:pt x="1644001" y="1005923"/>
                    <a:pt x="1755662" y="1125384"/>
                    <a:pt x="1948179" y="1135135"/>
                  </a:cubicBezTo>
                  <a:lnTo>
                    <a:pt x="1948179" y="391102"/>
                  </a:lnTo>
                  <a:close/>
                </a:path>
              </a:pathLst>
            </a:custGeom>
            <a:solidFill>
              <a:schemeClr val="bg1"/>
            </a:solidFill>
            <a:ln w="0" cap="flat">
              <a:noFill/>
              <a:prstDash val="solid"/>
              <a:miter/>
            </a:ln>
          </p:spPr>
          <p:txBody>
            <a:bodyPr rtlCol="0" anchor="ctr"/>
            <a:lstStyle/>
            <a:p>
              <a:endParaRPr lang="de-DE"/>
            </a:p>
          </p:txBody>
        </p:sp>
        <p:sp>
          <p:nvSpPr>
            <p:cNvPr id="9" name="Freihandform: Form 7">
              <a:extLst>
                <a:ext uri="{FF2B5EF4-FFF2-40B4-BE49-F238E27FC236}">
                  <a16:creationId xmlns:a16="http://schemas.microsoft.com/office/drawing/2014/main" id="{602E3AA9-808E-E0E7-18A3-6A189D961178}"/>
                </a:ext>
              </a:extLst>
            </p:cNvPr>
            <p:cNvSpPr/>
            <p:nvPr/>
          </p:nvSpPr>
          <p:spPr>
            <a:xfrm>
              <a:off x="5035697" y="4193979"/>
              <a:ext cx="910332" cy="1088477"/>
            </a:xfrm>
            <a:custGeom>
              <a:avLst/>
              <a:gdLst>
                <a:gd name="connsiteX0" fmla="*/ 326785 w 910332"/>
                <a:gd name="connsiteY0" fmla="*/ 851469 h 1088477"/>
                <a:gd name="connsiteX1" fmla="*/ 897296 w 910332"/>
                <a:gd name="connsiteY1" fmla="*/ 235817 h 1088477"/>
                <a:gd name="connsiteX2" fmla="*/ 897296 w 910332"/>
                <a:gd name="connsiteY2" fmla="*/ 5381 h 1088477"/>
                <a:gd name="connsiteX3" fmla="*/ 897296 w 910332"/>
                <a:gd name="connsiteY3" fmla="*/ 5381 h 1088477"/>
                <a:gd name="connsiteX4" fmla="*/ 897296 w 910332"/>
                <a:gd name="connsiteY4" fmla="*/ 0 h 1088477"/>
                <a:gd name="connsiteX5" fmla="*/ 22535 w 910332"/>
                <a:gd name="connsiteY5" fmla="*/ 0 h 1088477"/>
                <a:gd name="connsiteX6" fmla="*/ 22535 w 910332"/>
                <a:gd name="connsiteY6" fmla="*/ 225958 h 1088477"/>
                <a:gd name="connsiteX7" fmla="*/ 600629 w 910332"/>
                <a:gd name="connsiteY7" fmla="*/ 225958 h 1088477"/>
                <a:gd name="connsiteX8" fmla="*/ 0 w 910332"/>
                <a:gd name="connsiteY8" fmla="*/ 868947 h 1088477"/>
                <a:gd name="connsiteX9" fmla="*/ 0 w 910332"/>
                <a:gd name="connsiteY9" fmla="*/ 1088477 h 1088477"/>
                <a:gd name="connsiteX10" fmla="*/ 910333 w 910332"/>
                <a:gd name="connsiteY10" fmla="*/ 1088477 h 1088477"/>
                <a:gd name="connsiteX11" fmla="*/ 910333 w 910332"/>
                <a:gd name="connsiteY11" fmla="*/ 851469 h 1088477"/>
                <a:gd name="connsiteX12" fmla="*/ 326785 w 910332"/>
                <a:gd name="connsiteY12" fmla="*/ 851469 h 10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0332" h="1088477">
                  <a:moveTo>
                    <a:pt x="326785" y="851469"/>
                  </a:moveTo>
                  <a:lnTo>
                    <a:pt x="897296" y="235817"/>
                  </a:lnTo>
                  <a:lnTo>
                    <a:pt x="897296" y="5381"/>
                  </a:lnTo>
                  <a:lnTo>
                    <a:pt x="897296" y="5381"/>
                  </a:lnTo>
                  <a:lnTo>
                    <a:pt x="897296" y="0"/>
                  </a:lnTo>
                  <a:lnTo>
                    <a:pt x="22535" y="0"/>
                  </a:lnTo>
                  <a:lnTo>
                    <a:pt x="22535" y="225958"/>
                  </a:lnTo>
                  <a:lnTo>
                    <a:pt x="600629" y="225958"/>
                  </a:lnTo>
                  <a:lnTo>
                    <a:pt x="0" y="868947"/>
                  </a:lnTo>
                  <a:lnTo>
                    <a:pt x="0" y="1088477"/>
                  </a:lnTo>
                  <a:lnTo>
                    <a:pt x="910333" y="1088477"/>
                  </a:lnTo>
                  <a:lnTo>
                    <a:pt x="910333" y="851469"/>
                  </a:lnTo>
                  <a:lnTo>
                    <a:pt x="326785" y="851469"/>
                  </a:lnTo>
                  <a:close/>
                </a:path>
              </a:pathLst>
            </a:custGeom>
            <a:solidFill>
              <a:schemeClr val="bg1"/>
            </a:solidFill>
            <a:ln w="0" cap="flat">
              <a:noFill/>
              <a:prstDash val="solid"/>
              <a:miter/>
            </a:ln>
          </p:spPr>
          <p:txBody>
            <a:bodyPr rtlCol="0" anchor="ctr"/>
            <a:lstStyle/>
            <a:p>
              <a:endParaRPr lang="de-DE"/>
            </a:p>
          </p:txBody>
        </p:sp>
        <p:sp>
          <p:nvSpPr>
            <p:cNvPr id="12" name="Freihandform: Form 9">
              <a:extLst>
                <a:ext uri="{FF2B5EF4-FFF2-40B4-BE49-F238E27FC236}">
                  <a16:creationId xmlns:a16="http://schemas.microsoft.com/office/drawing/2014/main" id="{C9123806-AB4B-2C2A-0F3E-0E4F98D85578}"/>
                </a:ext>
              </a:extLst>
            </p:cNvPr>
            <p:cNvSpPr/>
            <p:nvPr/>
          </p:nvSpPr>
          <p:spPr>
            <a:xfrm>
              <a:off x="6099401" y="4169495"/>
              <a:ext cx="1028023" cy="1115344"/>
            </a:xfrm>
            <a:custGeom>
              <a:avLst/>
              <a:gdLst>
                <a:gd name="connsiteX0" fmla="*/ 670832 w 1028023"/>
                <a:gd name="connsiteY0" fmla="*/ 897368 h 1115344"/>
                <a:gd name="connsiteX1" fmla="*/ 328879 w 1028023"/>
                <a:gd name="connsiteY1" fmla="*/ 1115345 h 1115344"/>
                <a:gd name="connsiteX2" fmla="*/ 0 w 1028023"/>
                <a:gd name="connsiteY2" fmla="*/ 836373 h 1115344"/>
                <a:gd name="connsiteX3" fmla="*/ 389874 w 1028023"/>
                <a:gd name="connsiteY3" fmla="*/ 498754 h 1115344"/>
                <a:gd name="connsiteX4" fmla="*/ 668665 w 1028023"/>
                <a:gd name="connsiteY4" fmla="*/ 415984 h 1115344"/>
                <a:gd name="connsiteX5" fmla="*/ 668665 w 1028023"/>
                <a:gd name="connsiteY5" fmla="*/ 392041 h 1115344"/>
                <a:gd name="connsiteX6" fmla="*/ 483515 w 1028023"/>
                <a:gd name="connsiteY6" fmla="*/ 224333 h 1115344"/>
                <a:gd name="connsiteX7" fmla="*/ 235203 w 1028023"/>
                <a:gd name="connsiteY7" fmla="*/ 383338 h 1115344"/>
                <a:gd name="connsiteX8" fmla="*/ 8703 w 1028023"/>
                <a:gd name="connsiteY8" fmla="*/ 261349 h 1115344"/>
                <a:gd name="connsiteX9" fmla="*/ 513994 w 1028023"/>
                <a:gd name="connsiteY9" fmla="*/ 0 h 1115344"/>
                <a:gd name="connsiteX10" fmla="*/ 964863 w 1028023"/>
                <a:gd name="connsiteY10" fmla="*/ 409483 h 1115344"/>
                <a:gd name="connsiteX11" fmla="*/ 964863 w 1028023"/>
                <a:gd name="connsiteY11" fmla="*/ 762342 h 1115344"/>
                <a:gd name="connsiteX12" fmla="*/ 1028024 w 1028023"/>
                <a:gd name="connsiteY12" fmla="*/ 1112528 h 1115344"/>
                <a:gd name="connsiteX13" fmla="*/ 725290 w 1028023"/>
                <a:gd name="connsiteY13" fmla="*/ 1112528 h 1115344"/>
                <a:gd name="connsiteX14" fmla="*/ 670832 w 1028023"/>
                <a:gd name="connsiteY14" fmla="*/ 897404 h 1115344"/>
                <a:gd name="connsiteX15" fmla="*/ 676104 w 1028023"/>
                <a:gd name="connsiteY15" fmla="*/ 711603 h 1115344"/>
                <a:gd name="connsiteX16" fmla="*/ 676104 w 1028023"/>
                <a:gd name="connsiteY16" fmla="*/ 543715 h 1115344"/>
                <a:gd name="connsiteX17" fmla="*/ 676104 w 1028023"/>
                <a:gd name="connsiteY17" fmla="*/ 543715 h 1115344"/>
                <a:gd name="connsiteX18" fmla="*/ 532339 w 1028023"/>
                <a:gd name="connsiteY18" fmla="*/ 605468 h 1115344"/>
                <a:gd name="connsiteX19" fmla="*/ 308006 w 1028023"/>
                <a:gd name="connsiteY19" fmla="*/ 783468 h 1115344"/>
                <a:gd name="connsiteX20" fmla="*/ 440865 w 1028023"/>
                <a:gd name="connsiteY20" fmla="*/ 918494 h 1115344"/>
                <a:gd name="connsiteX21" fmla="*/ 676104 w 1028023"/>
                <a:gd name="connsiteY21" fmla="*/ 711567 h 111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8023" h="1115344">
                  <a:moveTo>
                    <a:pt x="670832" y="897368"/>
                  </a:moveTo>
                  <a:cubicBezTo>
                    <a:pt x="620093" y="1041639"/>
                    <a:pt x="485681" y="1115345"/>
                    <a:pt x="328879" y="1115345"/>
                  </a:cubicBezTo>
                  <a:cubicBezTo>
                    <a:pt x="119786" y="1115345"/>
                    <a:pt x="0" y="1017154"/>
                    <a:pt x="0" y="836373"/>
                  </a:cubicBezTo>
                  <a:cubicBezTo>
                    <a:pt x="0" y="629447"/>
                    <a:pt x="163374" y="544509"/>
                    <a:pt x="389874" y="498754"/>
                  </a:cubicBezTo>
                  <a:cubicBezTo>
                    <a:pt x="577191" y="459536"/>
                    <a:pt x="659962" y="439963"/>
                    <a:pt x="668665" y="415984"/>
                  </a:cubicBezTo>
                  <a:lnTo>
                    <a:pt x="668665" y="392041"/>
                  </a:lnTo>
                  <a:cubicBezTo>
                    <a:pt x="668665" y="287494"/>
                    <a:pt x="616410" y="224333"/>
                    <a:pt x="483515" y="224333"/>
                  </a:cubicBezTo>
                  <a:cubicBezTo>
                    <a:pt x="350619" y="224333"/>
                    <a:pt x="270052" y="302734"/>
                    <a:pt x="235203" y="383338"/>
                  </a:cubicBezTo>
                  <a:lnTo>
                    <a:pt x="8703" y="261349"/>
                  </a:lnTo>
                  <a:cubicBezTo>
                    <a:pt x="87104" y="100177"/>
                    <a:pt x="278791" y="0"/>
                    <a:pt x="513994" y="0"/>
                  </a:cubicBezTo>
                  <a:cubicBezTo>
                    <a:pt x="821098" y="0"/>
                    <a:pt x="964863" y="143729"/>
                    <a:pt x="964863" y="409483"/>
                  </a:cubicBezTo>
                  <a:lnTo>
                    <a:pt x="964863" y="762342"/>
                  </a:lnTo>
                  <a:cubicBezTo>
                    <a:pt x="964863" y="988841"/>
                    <a:pt x="991008" y="1082013"/>
                    <a:pt x="1028024" y="1112528"/>
                  </a:cubicBezTo>
                  <a:lnTo>
                    <a:pt x="725290" y="1112528"/>
                  </a:lnTo>
                  <a:cubicBezTo>
                    <a:pt x="699144" y="1088585"/>
                    <a:pt x="677368" y="1021560"/>
                    <a:pt x="670832" y="897404"/>
                  </a:cubicBezTo>
                  <a:close/>
                  <a:moveTo>
                    <a:pt x="676104" y="711603"/>
                  </a:moveTo>
                  <a:lnTo>
                    <a:pt x="676104" y="543715"/>
                  </a:lnTo>
                  <a:lnTo>
                    <a:pt x="676104" y="543715"/>
                  </a:lnTo>
                  <a:cubicBezTo>
                    <a:pt x="646564" y="571016"/>
                    <a:pt x="610776" y="581525"/>
                    <a:pt x="532339" y="605468"/>
                  </a:cubicBezTo>
                  <a:cubicBezTo>
                    <a:pt x="384241" y="646853"/>
                    <a:pt x="308006" y="685458"/>
                    <a:pt x="308006" y="783468"/>
                  </a:cubicBezTo>
                  <a:cubicBezTo>
                    <a:pt x="308006" y="870608"/>
                    <a:pt x="369001" y="918494"/>
                    <a:pt x="440865" y="918494"/>
                  </a:cubicBezTo>
                  <a:cubicBezTo>
                    <a:pt x="549782" y="918494"/>
                    <a:pt x="654328" y="837926"/>
                    <a:pt x="676104" y="711567"/>
                  </a:cubicBezTo>
                  <a:close/>
                </a:path>
              </a:pathLst>
            </a:custGeom>
            <a:solidFill>
              <a:schemeClr val="bg1"/>
            </a:solidFill>
            <a:ln w="0" cap="flat">
              <a:noFill/>
              <a:prstDash val="solid"/>
              <a:miter/>
            </a:ln>
          </p:spPr>
          <p:txBody>
            <a:bodyPr rtlCol="0" anchor="ctr"/>
            <a:lstStyle/>
            <a:p>
              <a:endParaRPr lang="de-DE"/>
            </a:p>
          </p:txBody>
        </p:sp>
        <p:sp>
          <p:nvSpPr>
            <p:cNvPr id="13" name="Freihandform: Form 11">
              <a:extLst>
                <a:ext uri="{FF2B5EF4-FFF2-40B4-BE49-F238E27FC236}">
                  <a16:creationId xmlns:a16="http://schemas.microsoft.com/office/drawing/2014/main" id="{41EB2DAB-ACE6-3BBC-F02D-B4945BF49558}"/>
                </a:ext>
              </a:extLst>
            </p:cNvPr>
            <p:cNvSpPr/>
            <p:nvPr/>
          </p:nvSpPr>
          <p:spPr>
            <a:xfrm>
              <a:off x="4301487" y="2782401"/>
              <a:ext cx="1066448" cy="1110650"/>
            </a:xfrm>
            <a:custGeom>
              <a:avLst/>
              <a:gdLst>
                <a:gd name="connsiteX0" fmla="*/ 0 w 1066448"/>
                <a:gd name="connsiteY0" fmla="*/ 556390 h 1110650"/>
                <a:gd name="connsiteX1" fmla="*/ 541657 w 1066448"/>
                <a:gd name="connsiteY1" fmla="*/ 0 h 1110650"/>
                <a:gd name="connsiteX2" fmla="*/ 1066448 w 1066448"/>
                <a:gd name="connsiteY2" fmla="*/ 545846 h 1110650"/>
                <a:gd name="connsiteX3" fmla="*/ 526923 w 1066448"/>
                <a:gd name="connsiteY3" fmla="*/ 1110650 h 1110650"/>
                <a:gd name="connsiteX4" fmla="*/ 36 w 1066448"/>
                <a:gd name="connsiteY4" fmla="*/ 556354 h 1110650"/>
                <a:gd name="connsiteX5" fmla="*/ 765051 w 1066448"/>
                <a:gd name="connsiteY5" fmla="*/ 550071 h 1110650"/>
                <a:gd name="connsiteX6" fmla="*/ 537431 w 1066448"/>
                <a:gd name="connsiteY6" fmla="*/ 216569 h 1110650"/>
                <a:gd name="connsiteX7" fmla="*/ 305587 w 1066448"/>
                <a:gd name="connsiteY7" fmla="*/ 547976 h 1110650"/>
                <a:gd name="connsiteX8" fmla="*/ 528981 w 1066448"/>
                <a:gd name="connsiteY8" fmla="*/ 892023 h 1110650"/>
                <a:gd name="connsiteX9" fmla="*/ 765051 w 1066448"/>
                <a:gd name="connsiteY9" fmla="*/ 550071 h 11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6448" h="1110650">
                  <a:moveTo>
                    <a:pt x="0" y="556390"/>
                  </a:moveTo>
                  <a:cubicBezTo>
                    <a:pt x="0" y="238164"/>
                    <a:pt x="198115" y="0"/>
                    <a:pt x="541657" y="0"/>
                  </a:cubicBezTo>
                  <a:cubicBezTo>
                    <a:pt x="885198" y="0"/>
                    <a:pt x="1066448" y="214980"/>
                    <a:pt x="1066448" y="545846"/>
                  </a:cubicBezTo>
                  <a:cubicBezTo>
                    <a:pt x="1066448" y="876711"/>
                    <a:pt x="868333" y="1110650"/>
                    <a:pt x="526923" y="1110650"/>
                  </a:cubicBezTo>
                  <a:cubicBezTo>
                    <a:pt x="185512" y="1110650"/>
                    <a:pt x="36" y="893576"/>
                    <a:pt x="36" y="556354"/>
                  </a:cubicBezTo>
                  <a:close/>
                  <a:moveTo>
                    <a:pt x="765051" y="550071"/>
                  </a:moveTo>
                  <a:cubicBezTo>
                    <a:pt x="765051" y="335091"/>
                    <a:pt x="689177" y="216569"/>
                    <a:pt x="537431" y="216569"/>
                  </a:cubicBezTo>
                  <a:cubicBezTo>
                    <a:pt x="385685" y="216569"/>
                    <a:pt x="305587" y="335127"/>
                    <a:pt x="305587" y="547976"/>
                  </a:cubicBezTo>
                  <a:cubicBezTo>
                    <a:pt x="305587" y="760825"/>
                    <a:pt x="379329" y="892023"/>
                    <a:pt x="528981" y="892023"/>
                  </a:cubicBezTo>
                  <a:cubicBezTo>
                    <a:pt x="678633" y="892023"/>
                    <a:pt x="765051" y="769276"/>
                    <a:pt x="765051" y="550071"/>
                  </a:cubicBezTo>
                  <a:close/>
                </a:path>
              </a:pathLst>
            </a:custGeom>
            <a:solidFill>
              <a:schemeClr val="bg1"/>
            </a:solidFill>
            <a:ln w="0" cap="flat">
              <a:noFill/>
              <a:prstDash val="solid"/>
              <a:miter/>
            </a:ln>
          </p:spPr>
          <p:txBody>
            <a:bodyPr rtlCol="0" anchor="ctr"/>
            <a:lstStyle/>
            <a:p>
              <a:endParaRPr lang="de-DE"/>
            </a:p>
          </p:txBody>
        </p:sp>
        <p:sp>
          <p:nvSpPr>
            <p:cNvPr id="14" name="Freihandform: Form 12">
              <a:extLst>
                <a:ext uri="{FF2B5EF4-FFF2-40B4-BE49-F238E27FC236}">
                  <a16:creationId xmlns:a16="http://schemas.microsoft.com/office/drawing/2014/main" id="{3167F366-62F3-9735-481A-A36AAB4B15F2}"/>
                </a:ext>
              </a:extLst>
            </p:cNvPr>
            <p:cNvSpPr/>
            <p:nvPr/>
          </p:nvSpPr>
          <p:spPr>
            <a:xfrm>
              <a:off x="6410838" y="2808294"/>
              <a:ext cx="1066231" cy="1086021"/>
            </a:xfrm>
            <a:custGeom>
              <a:avLst/>
              <a:gdLst>
                <a:gd name="connsiteX0" fmla="*/ 0 w 1066231"/>
                <a:gd name="connsiteY0" fmla="*/ 1228 h 1086021"/>
                <a:gd name="connsiteX1" fmla="*/ 283955 w 1066231"/>
                <a:gd name="connsiteY1" fmla="*/ 1228 h 1086021"/>
                <a:gd name="connsiteX2" fmla="*/ 526381 w 1066231"/>
                <a:gd name="connsiteY2" fmla="*/ 790691 h 1086021"/>
                <a:gd name="connsiteX3" fmla="*/ 539381 w 1066231"/>
                <a:gd name="connsiteY3" fmla="*/ 790691 h 1086021"/>
                <a:gd name="connsiteX4" fmla="*/ 777545 w 1066231"/>
                <a:gd name="connsiteY4" fmla="*/ 0 h 1086021"/>
                <a:gd name="connsiteX5" fmla="*/ 1066232 w 1066231"/>
                <a:gd name="connsiteY5" fmla="*/ 0 h 1086021"/>
                <a:gd name="connsiteX6" fmla="*/ 675346 w 1066231"/>
                <a:gd name="connsiteY6" fmla="*/ 1086021 h 1086021"/>
                <a:gd name="connsiteX7" fmla="*/ 394821 w 1066231"/>
                <a:gd name="connsiteY7" fmla="*/ 1084866 h 1086021"/>
                <a:gd name="connsiteX8" fmla="*/ 0 w 1066231"/>
                <a:gd name="connsiteY8" fmla="*/ 1228 h 10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231" h="1086021">
                  <a:moveTo>
                    <a:pt x="0" y="1228"/>
                  </a:moveTo>
                  <a:lnTo>
                    <a:pt x="283955" y="1228"/>
                  </a:lnTo>
                  <a:lnTo>
                    <a:pt x="526381" y="790691"/>
                  </a:lnTo>
                  <a:lnTo>
                    <a:pt x="539381" y="790691"/>
                  </a:lnTo>
                  <a:lnTo>
                    <a:pt x="777545" y="0"/>
                  </a:lnTo>
                  <a:lnTo>
                    <a:pt x="1066232" y="0"/>
                  </a:lnTo>
                  <a:lnTo>
                    <a:pt x="675346" y="1086021"/>
                  </a:lnTo>
                  <a:lnTo>
                    <a:pt x="394821" y="1084866"/>
                  </a:lnTo>
                  <a:lnTo>
                    <a:pt x="0" y="1228"/>
                  </a:lnTo>
                  <a:close/>
                </a:path>
              </a:pathLst>
            </a:custGeom>
            <a:solidFill>
              <a:schemeClr val="bg1"/>
            </a:solidFill>
            <a:ln w="0" cap="flat">
              <a:noFill/>
              <a:prstDash val="solid"/>
              <a:miter/>
            </a:ln>
          </p:spPr>
          <p:txBody>
            <a:bodyPr rtlCol="0" anchor="ctr"/>
            <a:lstStyle/>
            <a:p>
              <a:endParaRPr lang="de-DE"/>
            </a:p>
          </p:txBody>
        </p:sp>
        <p:sp>
          <p:nvSpPr>
            <p:cNvPr id="15" name="Freihandform: Form 13">
              <a:extLst>
                <a:ext uri="{FF2B5EF4-FFF2-40B4-BE49-F238E27FC236}">
                  <a16:creationId xmlns:a16="http://schemas.microsoft.com/office/drawing/2014/main" id="{69C920B0-3C6C-3B11-32FC-23FDC2AF68E7}"/>
                </a:ext>
              </a:extLst>
            </p:cNvPr>
            <p:cNvSpPr/>
            <p:nvPr/>
          </p:nvSpPr>
          <p:spPr>
            <a:xfrm>
              <a:off x="3393430" y="2257682"/>
              <a:ext cx="851865" cy="1636633"/>
            </a:xfrm>
            <a:custGeom>
              <a:avLst/>
              <a:gdLst>
                <a:gd name="connsiteX0" fmla="*/ 561374 w 851865"/>
                <a:gd name="connsiteY0" fmla="*/ 396700 h 1636633"/>
                <a:gd name="connsiteX1" fmla="*/ 717454 w 851865"/>
                <a:gd name="connsiteY1" fmla="*/ 227619 h 1636633"/>
                <a:gd name="connsiteX2" fmla="*/ 851866 w 851865"/>
                <a:gd name="connsiteY2" fmla="*/ 247120 h 1636633"/>
                <a:gd name="connsiteX3" fmla="*/ 851866 w 851865"/>
                <a:gd name="connsiteY3" fmla="*/ 26001 h 1636633"/>
                <a:gd name="connsiteX4" fmla="*/ 648117 w 851865"/>
                <a:gd name="connsiteY4" fmla="*/ 0 h 1636633"/>
                <a:gd name="connsiteX5" fmla="*/ 277419 w 851865"/>
                <a:gd name="connsiteY5" fmla="*/ 381496 h 1636633"/>
                <a:gd name="connsiteX6" fmla="*/ 277419 w 851865"/>
                <a:gd name="connsiteY6" fmla="*/ 550576 h 1636633"/>
                <a:gd name="connsiteX7" fmla="*/ 85226 w 851865"/>
                <a:gd name="connsiteY7" fmla="*/ 550576 h 1636633"/>
                <a:gd name="connsiteX8" fmla="*/ 0 w 851865"/>
                <a:gd name="connsiteY8" fmla="*/ 784696 h 1636633"/>
                <a:gd name="connsiteX9" fmla="*/ 277419 w 851865"/>
                <a:gd name="connsiteY9" fmla="*/ 784696 h 1636633"/>
                <a:gd name="connsiteX10" fmla="*/ 277419 w 851865"/>
                <a:gd name="connsiteY10" fmla="*/ 1636634 h 1636633"/>
                <a:gd name="connsiteX11" fmla="*/ 561410 w 851865"/>
                <a:gd name="connsiteY11" fmla="*/ 1636634 h 1636633"/>
                <a:gd name="connsiteX12" fmla="*/ 561410 w 851865"/>
                <a:gd name="connsiteY12" fmla="*/ 767831 h 1636633"/>
                <a:gd name="connsiteX13" fmla="*/ 552743 w 851865"/>
                <a:gd name="connsiteY13" fmla="*/ 784732 h 1636633"/>
                <a:gd name="connsiteX14" fmla="*/ 822650 w 851865"/>
                <a:gd name="connsiteY14" fmla="*/ 784732 h 1636633"/>
                <a:gd name="connsiteX15" fmla="*/ 822650 w 851865"/>
                <a:gd name="connsiteY15" fmla="*/ 550612 h 1636633"/>
                <a:gd name="connsiteX16" fmla="*/ 552743 w 851865"/>
                <a:gd name="connsiteY16" fmla="*/ 550612 h 1636633"/>
                <a:gd name="connsiteX17" fmla="*/ 561410 w 851865"/>
                <a:gd name="connsiteY17" fmla="*/ 585281 h 1636633"/>
                <a:gd name="connsiteX18" fmla="*/ 561410 w 851865"/>
                <a:gd name="connsiteY18" fmla="*/ 396700 h 163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1865" h="1636633">
                  <a:moveTo>
                    <a:pt x="561374" y="396700"/>
                  </a:moveTo>
                  <a:cubicBezTo>
                    <a:pt x="561374" y="273157"/>
                    <a:pt x="602543" y="227619"/>
                    <a:pt x="717454" y="227619"/>
                  </a:cubicBezTo>
                  <a:cubicBezTo>
                    <a:pt x="769492" y="227619"/>
                    <a:pt x="814995" y="236286"/>
                    <a:pt x="851866" y="247120"/>
                  </a:cubicBezTo>
                  <a:lnTo>
                    <a:pt x="851866" y="26001"/>
                  </a:lnTo>
                  <a:cubicBezTo>
                    <a:pt x="810697" y="15167"/>
                    <a:pt x="758658" y="0"/>
                    <a:pt x="648117" y="0"/>
                  </a:cubicBezTo>
                  <a:cubicBezTo>
                    <a:pt x="403164" y="0"/>
                    <a:pt x="277419" y="145246"/>
                    <a:pt x="277419" y="381496"/>
                  </a:cubicBezTo>
                  <a:lnTo>
                    <a:pt x="277419" y="550576"/>
                  </a:lnTo>
                  <a:lnTo>
                    <a:pt x="85226" y="550576"/>
                  </a:lnTo>
                  <a:lnTo>
                    <a:pt x="0" y="784696"/>
                  </a:lnTo>
                  <a:lnTo>
                    <a:pt x="277419" y="784696"/>
                  </a:lnTo>
                  <a:lnTo>
                    <a:pt x="277419" y="1636634"/>
                  </a:lnTo>
                  <a:lnTo>
                    <a:pt x="561410" y="1636634"/>
                  </a:lnTo>
                  <a:lnTo>
                    <a:pt x="561410" y="767831"/>
                  </a:lnTo>
                  <a:lnTo>
                    <a:pt x="552743" y="784732"/>
                  </a:lnTo>
                  <a:lnTo>
                    <a:pt x="822650" y="784732"/>
                  </a:lnTo>
                  <a:lnTo>
                    <a:pt x="822650" y="550612"/>
                  </a:lnTo>
                  <a:lnTo>
                    <a:pt x="552743" y="550612"/>
                  </a:lnTo>
                  <a:lnTo>
                    <a:pt x="561410" y="585281"/>
                  </a:lnTo>
                  <a:lnTo>
                    <a:pt x="561410" y="396700"/>
                  </a:lnTo>
                  <a:close/>
                </a:path>
              </a:pathLst>
            </a:custGeom>
            <a:solidFill>
              <a:schemeClr val="bg1"/>
            </a:solidFill>
            <a:ln w="0" cap="flat">
              <a:noFill/>
              <a:prstDash val="solid"/>
              <a:miter/>
            </a:ln>
          </p:spPr>
          <p:txBody>
            <a:bodyPr rtlCol="0" anchor="ctr"/>
            <a:lstStyle/>
            <a:p>
              <a:endParaRPr lang="de-DE"/>
            </a:p>
          </p:txBody>
        </p:sp>
        <p:sp>
          <p:nvSpPr>
            <p:cNvPr id="16" name="Freihandform: Form 14">
              <a:extLst>
                <a:ext uri="{FF2B5EF4-FFF2-40B4-BE49-F238E27FC236}">
                  <a16:creationId xmlns:a16="http://schemas.microsoft.com/office/drawing/2014/main" id="{5B10CF88-A1EA-15AA-8393-69A61075AD9B}"/>
                </a:ext>
              </a:extLst>
            </p:cNvPr>
            <p:cNvSpPr/>
            <p:nvPr/>
          </p:nvSpPr>
          <p:spPr>
            <a:xfrm>
              <a:off x="5437019" y="2809522"/>
              <a:ext cx="840273" cy="1083529"/>
            </a:xfrm>
            <a:custGeom>
              <a:avLst/>
              <a:gdLst>
                <a:gd name="connsiteX0" fmla="*/ 826190 w 840273"/>
                <a:gd name="connsiteY0" fmla="*/ 2492 h 1083529"/>
                <a:gd name="connsiteX1" fmla="*/ 462100 w 840273"/>
                <a:gd name="connsiteY1" fmla="*/ 341700 h 1083529"/>
                <a:gd name="connsiteX2" fmla="*/ 453108 w 840273"/>
                <a:gd name="connsiteY2" fmla="*/ 341772 h 1083529"/>
                <a:gd name="connsiteX3" fmla="*/ 464158 w 840273"/>
                <a:gd name="connsiteY3" fmla="*/ 154780 h 1083529"/>
                <a:gd name="connsiteX4" fmla="*/ 463870 w 840273"/>
                <a:gd name="connsiteY4" fmla="*/ 0 h 1083529"/>
                <a:gd name="connsiteX5" fmla="*/ 82410 w 840273"/>
                <a:gd name="connsiteY5" fmla="*/ 0 h 1083529"/>
                <a:gd name="connsiteX6" fmla="*/ 0 w 840273"/>
                <a:gd name="connsiteY6" fmla="*/ 224875 h 1083529"/>
                <a:gd name="connsiteX7" fmla="*/ 212849 w 840273"/>
                <a:gd name="connsiteY7" fmla="*/ 224875 h 1083529"/>
                <a:gd name="connsiteX8" fmla="*/ 212849 w 840273"/>
                <a:gd name="connsiteY8" fmla="*/ 1083530 h 1083529"/>
                <a:gd name="connsiteX9" fmla="*/ 488535 w 840273"/>
                <a:gd name="connsiteY9" fmla="*/ 1083530 h 1083529"/>
                <a:gd name="connsiteX10" fmla="*/ 488535 w 840273"/>
                <a:gd name="connsiteY10" fmla="*/ 684266 h 1083529"/>
                <a:gd name="connsiteX11" fmla="*/ 760970 w 840273"/>
                <a:gd name="connsiteY11" fmla="*/ 332708 h 1083529"/>
                <a:gd name="connsiteX12" fmla="*/ 840274 w 840273"/>
                <a:gd name="connsiteY12" fmla="*/ 332708 h 1083529"/>
                <a:gd name="connsiteX13" fmla="*/ 840274 w 840273"/>
                <a:gd name="connsiteY13" fmla="*/ 2456 h 1083529"/>
                <a:gd name="connsiteX14" fmla="*/ 826153 w 840273"/>
                <a:gd name="connsiteY14" fmla="*/ 2456 h 108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3" h="1083529">
                  <a:moveTo>
                    <a:pt x="826190" y="2492"/>
                  </a:moveTo>
                  <a:cubicBezTo>
                    <a:pt x="640786" y="2492"/>
                    <a:pt x="490918" y="119786"/>
                    <a:pt x="462100" y="341700"/>
                  </a:cubicBezTo>
                  <a:lnTo>
                    <a:pt x="453108" y="341772"/>
                  </a:lnTo>
                  <a:lnTo>
                    <a:pt x="464158" y="154780"/>
                  </a:lnTo>
                  <a:lnTo>
                    <a:pt x="463870" y="0"/>
                  </a:lnTo>
                  <a:lnTo>
                    <a:pt x="82410" y="0"/>
                  </a:lnTo>
                  <a:lnTo>
                    <a:pt x="0" y="224875"/>
                  </a:lnTo>
                  <a:lnTo>
                    <a:pt x="212849" y="224875"/>
                  </a:lnTo>
                  <a:lnTo>
                    <a:pt x="212849" y="1083530"/>
                  </a:lnTo>
                  <a:lnTo>
                    <a:pt x="488535" y="1083530"/>
                  </a:lnTo>
                  <a:lnTo>
                    <a:pt x="488535" y="684266"/>
                  </a:lnTo>
                  <a:cubicBezTo>
                    <a:pt x="488535" y="440432"/>
                    <a:pt x="517894" y="332708"/>
                    <a:pt x="760970" y="332708"/>
                  </a:cubicBezTo>
                  <a:lnTo>
                    <a:pt x="840274" y="332708"/>
                  </a:lnTo>
                  <a:lnTo>
                    <a:pt x="840274" y="2456"/>
                  </a:lnTo>
                  <a:lnTo>
                    <a:pt x="826153" y="2456"/>
                  </a:lnTo>
                  <a:close/>
                </a:path>
              </a:pathLst>
            </a:custGeom>
            <a:solidFill>
              <a:schemeClr val="bg1"/>
            </a:solidFill>
            <a:ln w="0" cap="flat">
              <a:noFill/>
              <a:prstDash val="solid"/>
              <a:miter/>
            </a:ln>
          </p:spPr>
          <p:txBody>
            <a:bodyPr rtlCol="0" anchor="ctr"/>
            <a:lstStyle/>
            <a:p>
              <a:endParaRPr lang="de-DE"/>
            </a:p>
          </p:txBody>
        </p:sp>
        <p:sp>
          <p:nvSpPr>
            <p:cNvPr id="17" name="Freihandform: Form 15">
              <a:extLst>
                <a:ext uri="{FF2B5EF4-FFF2-40B4-BE49-F238E27FC236}">
                  <a16:creationId xmlns:a16="http://schemas.microsoft.com/office/drawing/2014/main" id="{37DBDD91-7C71-5295-6FBE-4C5334A4C49F}"/>
                </a:ext>
              </a:extLst>
            </p:cNvPr>
            <p:cNvSpPr/>
            <p:nvPr/>
          </p:nvSpPr>
          <p:spPr>
            <a:xfrm>
              <a:off x="7188817" y="4190765"/>
              <a:ext cx="848471" cy="1094074"/>
            </a:xfrm>
            <a:custGeom>
              <a:avLst/>
              <a:gdLst>
                <a:gd name="connsiteX0" fmla="*/ 834171 w 848471"/>
                <a:gd name="connsiteY0" fmla="*/ 2528 h 1094074"/>
                <a:gd name="connsiteX1" fmla="*/ 466542 w 848471"/>
                <a:gd name="connsiteY1" fmla="*/ 345022 h 1094074"/>
                <a:gd name="connsiteX2" fmla="*/ 457478 w 848471"/>
                <a:gd name="connsiteY2" fmla="*/ 345094 h 1094074"/>
                <a:gd name="connsiteX3" fmla="*/ 468636 w 848471"/>
                <a:gd name="connsiteY3" fmla="*/ 156296 h 1094074"/>
                <a:gd name="connsiteX4" fmla="*/ 468348 w 848471"/>
                <a:gd name="connsiteY4" fmla="*/ 0 h 1094074"/>
                <a:gd name="connsiteX5" fmla="*/ 83204 w 848471"/>
                <a:gd name="connsiteY5" fmla="*/ 0 h 1094074"/>
                <a:gd name="connsiteX6" fmla="*/ 0 w 848471"/>
                <a:gd name="connsiteY6" fmla="*/ 227078 h 1094074"/>
                <a:gd name="connsiteX7" fmla="*/ 214944 w 848471"/>
                <a:gd name="connsiteY7" fmla="*/ 227078 h 1094074"/>
                <a:gd name="connsiteX8" fmla="*/ 214944 w 848471"/>
                <a:gd name="connsiteY8" fmla="*/ 1094075 h 1094074"/>
                <a:gd name="connsiteX9" fmla="*/ 493302 w 848471"/>
                <a:gd name="connsiteY9" fmla="*/ 1094075 h 1094074"/>
                <a:gd name="connsiteX10" fmla="*/ 493302 w 848471"/>
                <a:gd name="connsiteY10" fmla="*/ 690911 h 1094074"/>
                <a:gd name="connsiteX11" fmla="*/ 768409 w 848471"/>
                <a:gd name="connsiteY11" fmla="*/ 335958 h 1094074"/>
                <a:gd name="connsiteX12" fmla="*/ 848471 w 848471"/>
                <a:gd name="connsiteY12" fmla="*/ 335958 h 1094074"/>
                <a:gd name="connsiteX13" fmla="*/ 848471 w 848471"/>
                <a:gd name="connsiteY13" fmla="*/ 2528 h 1094074"/>
                <a:gd name="connsiteX14" fmla="*/ 834207 w 848471"/>
                <a:gd name="connsiteY14" fmla="*/ 2528 h 109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471" h="1094074">
                  <a:moveTo>
                    <a:pt x="834171" y="2528"/>
                  </a:moveTo>
                  <a:cubicBezTo>
                    <a:pt x="646962" y="2528"/>
                    <a:pt x="495649" y="120942"/>
                    <a:pt x="466542" y="345022"/>
                  </a:cubicBezTo>
                  <a:lnTo>
                    <a:pt x="457478" y="345094"/>
                  </a:lnTo>
                  <a:lnTo>
                    <a:pt x="468636" y="156296"/>
                  </a:lnTo>
                  <a:lnTo>
                    <a:pt x="468348" y="0"/>
                  </a:lnTo>
                  <a:lnTo>
                    <a:pt x="83204" y="0"/>
                  </a:lnTo>
                  <a:lnTo>
                    <a:pt x="0" y="227078"/>
                  </a:lnTo>
                  <a:lnTo>
                    <a:pt x="214944" y="227078"/>
                  </a:lnTo>
                  <a:lnTo>
                    <a:pt x="214944" y="1094075"/>
                  </a:lnTo>
                  <a:lnTo>
                    <a:pt x="493302" y="1094075"/>
                  </a:lnTo>
                  <a:lnTo>
                    <a:pt x="493302" y="690911"/>
                  </a:lnTo>
                  <a:cubicBezTo>
                    <a:pt x="493302" y="444730"/>
                    <a:pt x="522950" y="335958"/>
                    <a:pt x="768409" y="335958"/>
                  </a:cubicBezTo>
                  <a:lnTo>
                    <a:pt x="848471" y="335958"/>
                  </a:lnTo>
                  <a:lnTo>
                    <a:pt x="848471" y="2528"/>
                  </a:lnTo>
                  <a:lnTo>
                    <a:pt x="834207" y="2528"/>
                  </a:lnTo>
                  <a:close/>
                </a:path>
              </a:pathLst>
            </a:custGeom>
            <a:solidFill>
              <a:schemeClr val="bg1"/>
            </a:solidFill>
            <a:ln w="0" cap="flat">
              <a:noFill/>
              <a:prstDash val="solid"/>
              <a:miter/>
            </a:ln>
          </p:spPr>
          <p:txBody>
            <a:bodyPr rtlCol="0" anchor="ctr"/>
            <a:lstStyle/>
            <a:p>
              <a:endParaRPr lang="de-DE"/>
            </a:p>
          </p:txBody>
        </p:sp>
        <p:sp>
          <p:nvSpPr>
            <p:cNvPr id="18" name="Freihandform: Form 16">
              <a:extLst>
                <a:ext uri="{FF2B5EF4-FFF2-40B4-BE49-F238E27FC236}">
                  <a16:creationId xmlns:a16="http://schemas.microsoft.com/office/drawing/2014/main" id="{0C951265-3EB5-5C9C-2173-84E38E5047CF}"/>
                </a:ext>
              </a:extLst>
            </p:cNvPr>
            <p:cNvSpPr/>
            <p:nvPr/>
          </p:nvSpPr>
          <p:spPr>
            <a:xfrm>
              <a:off x="7359955" y="2808294"/>
              <a:ext cx="682026" cy="1086021"/>
            </a:xfrm>
            <a:custGeom>
              <a:avLst/>
              <a:gdLst>
                <a:gd name="connsiteX0" fmla="*/ 0 w 682026"/>
                <a:gd name="connsiteY0" fmla="*/ 1086021 h 1086021"/>
                <a:gd name="connsiteX1" fmla="*/ 286772 w 682026"/>
                <a:gd name="connsiteY1" fmla="*/ 1086021 h 1086021"/>
                <a:gd name="connsiteX2" fmla="*/ 682027 w 682026"/>
                <a:gd name="connsiteY2" fmla="*/ 0 h 1086021"/>
                <a:gd name="connsiteX3" fmla="*/ 395291 w 682026"/>
                <a:gd name="connsiteY3" fmla="*/ 0 h 1086021"/>
                <a:gd name="connsiteX4" fmla="*/ 0 w 682026"/>
                <a:gd name="connsiteY4" fmla="*/ 1086021 h 108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26" h="1086021">
                  <a:moveTo>
                    <a:pt x="0" y="1086021"/>
                  </a:moveTo>
                  <a:lnTo>
                    <a:pt x="286772" y="1086021"/>
                  </a:lnTo>
                  <a:lnTo>
                    <a:pt x="682027" y="0"/>
                  </a:lnTo>
                  <a:lnTo>
                    <a:pt x="395291" y="0"/>
                  </a:lnTo>
                  <a:lnTo>
                    <a:pt x="0" y="1086021"/>
                  </a:lnTo>
                  <a:close/>
                </a:path>
              </a:pathLst>
            </a:custGeom>
            <a:solidFill>
              <a:schemeClr val="bg1"/>
            </a:solidFill>
            <a:ln w="0" cap="flat">
              <a:noFill/>
              <a:prstDash val="solid"/>
              <a:miter/>
            </a:ln>
          </p:spPr>
          <p:txBody>
            <a:bodyPr rtlCol="0" anchor="ctr"/>
            <a:lstStyle/>
            <a:p>
              <a:endParaRPr lang="de-DE"/>
            </a:p>
          </p:txBody>
        </p:sp>
        <p:sp>
          <p:nvSpPr>
            <p:cNvPr id="19" name="Freihandform: Form 17">
              <a:extLst>
                <a:ext uri="{FF2B5EF4-FFF2-40B4-BE49-F238E27FC236}">
                  <a16:creationId xmlns:a16="http://schemas.microsoft.com/office/drawing/2014/main" id="{9D70ADE5-F2C3-1B51-8E1C-3F1218919A63}"/>
                </a:ext>
              </a:extLst>
            </p:cNvPr>
            <p:cNvSpPr/>
            <p:nvPr/>
          </p:nvSpPr>
          <p:spPr>
            <a:xfrm>
              <a:off x="3838015" y="4167870"/>
              <a:ext cx="1029649" cy="1116969"/>
            </a:xfrm>
            <a:custGeom>
              <a:avLst/>
              <a:gdLst>
                <a:gd name="connsiteX0" fmla="*/ 671879 w 1029649"/>
                <a:gd name="connsiteY0" fmla="*/ 898668 h 1116969"/>
                <a:gd name="connsiteX1" fmla="*/ 329385 w 1029649"/>
                <a:gd name="connsiteY1" fmla="*/ 1116970 h 1116969"/>
                <a:gd name="connsiteX2" fmla="*/ 0 w 1029649"/>
                <a:gd name="connsiteY2" fmla="*/ 837601 h 1116969"/>
                <a:gd name="connsiteX3" fmla="*/ 390452 w 1029649"/>
                <a:gd name="connsiteY3" fmla="*/ 499477 h 1116969"/>
                <a:gd name="connsiteX4" fmla="*/ 669676 w 1029649"/>
                <a:gd name="connsiteY4" fmla="*/ 416598 h 1116969"/>
                <a:gd name="connsiteX5" fmla="*/ 669676 w 1029649"/>
                <a:gd name="connsiteY5" fmla="*/ 392619 h 1116969"/>
                <a:gd name="connsiteX6" fmla="*/ 484273 w 1029649"/>
                <a:gd name="connsiteY6" fmla="*/ 224658 h 1116969"/>
                <a:gd name="connsiteX7" fmla="*/ 235600 w 1029649"/>
                <a:gd name="connsiteY7" fmla="*/ 383916 h 1116969"/>
                <a:gd name="connsiteX8" fmla="*/ 8739 w 1029649"/>
                <a:gd name="connsiteY8" fmla="*/ 261746 h 1116969"/>
                <a:gd name="connsiteX9" fmla="*/ 514825 w 1029649"/>
                <a:gd name="connsiteY9" fmla="*/ 0 h 1116969"/>
                <a:gd name="connsiteX10" fmla="*/ 966379 w 1029649"/>
                <a:gd name="connsiteY10" fmla="*/ 410097 h 1116969"/>
                <a:gd name="connsiteX11" fmla="*/ 966379 w 1029649"/>
                <a:gd name="connsiteY11" fmla="*/ 763498 h 1116969"/>
                <a:gd name="connsiteX12" fmla="*/ 1029649 w 1029649"/>
                <a:gd name="connsiteY12" fmla="*/ 1114189 h 1116969"/>
                <a:gd name="connsiteX13" fmla="*/ 726446 w 1029649"/>
                <a:gd name="connsiteY13" fmla="*/ 1114189 h 1116969"/>
                <a:gd name="connsiteX14" fmla="*/ 671915 w 1029649"/>
                <a:gd name="connsiteY14" fmla="*/ 898740 h 1116969"/>
                <a:gd name="connsiteX15" fmla="*/ 677152 w 1029649"/>
                <a:gd name="connsiteY15" fmla="*/ 712615 h 1116969"/>
                <a:gd name="connsiteX16" fmla="*/ 677152 w 1029649"/>
                <a:gd name="connsiteY16" fmla="*/ 544473 h 1116969"/>
                <a:gd name="connsiteX17" fmla="*/ 677152 w 1029649"/>
                <a:gd name="connsiteY17" fmla="*/ 544473 h 1116969"/>
                <a:gd name="connsiteX18" fmla="*/ 533170 w 1029649"/>
                <a:gd name="connsiteY18" fmla="*/ 606334 h 1116969"/>
                <a:gd name="connsiteX19" fmla="*/ 308476 w 1029649"/>
                <a:gd name="connsiteY19" fmla="*/ 784588 h 1116969"/>
                <a:gd name="connsiteX20" fmla="*/ 441552 w 1029649"/>
                <a:gd name="connsiteY20" fmla="*/ 919830 h 1116969"/>
                <a:gd name="connsiteX21" fmla="*/ 677152 w 1029649"/>
                <a:gd name="connsiteY21" fmla="*/ 712615 h 111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9649" h="1116969">
                  <a:moveTo>
                    <a:pt x="671879" y="898668"/>
                  </a:moveTo>
                  <a:cubicBezTo>
                    <a:pt x="621068" y="1043155"/>
                    <a:pt x="486476" y="1116970"/>
                    <a:pt x="329385" y="1116970"/>
                  </a:cubicBezTo>
                  <a:cubicBezTo>
                    <a:pt x="119967" y="1116970"/>
                    <a:pt x="0" y="1018635"/>
                    <a:pt x="0" y="837601"/>
                  </a:cubicBezTo>
                  <a:cubicBezTo>
                    <a:pt x="0" y="630350"/>
                    <a:pt x="163591" y="545304"/>
                    <a:pt x="390452" y="499477"/>
                  </a:cubicBezTo>
                  <a:cubicBezTo>
                    <a:pt x="578058" y="460222"/>
                    <a:pt x="660937" y="440577"/>
                    <a:pt x="669676" y="416598"/>
                  </a:cubicBezTo>
                  <a:lnTo>
                    <a:pt x="669676" y="392619"/>
                  </a:lnTo>
                  <a:cubicBezTo>
                    <a:pt x="669676" y="287928"/>
                    <a:pt x="617313" y="224658"/>
                    <a:pt x="484273" y="224658"/>
                  </a:cubicBezTo>
                  <a:cubicBezTo>
                    <a:pt x="351233" y="224658"/>
                    <a:pt x="270485" y="303167"/>
                    <a:pt x="235600" y="383916"/>
                  </a:cubicBezTo>
                  <a:lnTo>
                    <a:pt x="8739" y="261746"/>
                  </a:lnTo>
                  <a:cubicBezTo>
                    <a:pt x="87285" y="100321"/>
                    <a:pt x="279224" y="0"/>
                    <a:pt x="514825" y="0"/>
                  </a:cubicBezTo>
                  <a:cubicBezTo>
                    <a:pt x="822398" y="0"/>
                    <a:pt x="966379" y="143982"/>
                    <a:pt x="966379" y="410097"/>
                  </a:cubicBezTo>
                  <a:lnTo>
                    <a:pt x="966379" y="763498"/>
                  </a:lnTo>
                  <a:cubicBezTo>
                    <a:pt x="966379" y="990358"/>
                    <a:pt x="992561" y="1083674"/>
                    <a:pt x="1029649" y="1114189"/>
                  </a:cubicBezTo>
                  <a:lnTo>
                    <a:pt x="726446" y="1114189"/>
                  </a:lnTo>
                  <a:cubicBezTo>
                    <a:pt x="700264" y="1090210"/>
                    <a:pt x="678452" y="1023077"/>
                    <a:pt x="671915" y="898740"/>
                  </a:cubicBezTo>
                  <a:close/>
                  <a:moveTo>
                    <a:pt x="677152" y="712615"/>
                  </a:moveTo>
                  <a:lnTo>
                    <a:pt x="677152" y="544473"/>
                  </a:lnTo>
                  <a:lnTo>
                    <a:pt x="677152" y="544473"/>
                  </a:lnTo>
                  <a:cubicBezTo>
                    <a:pt x="647575" y="571811"/>
                    <a:pt x="611715" y="582356"/>
                    <a:pt x="533170" y="606334"/>
                  </a:cubicBezTo>
                  <a:cubicBezTo>
                    <a:pt x="384855" y="647792"/>
                    <a:pt x="308476" y="686433"/>
                    <a:pt x="308476" y="784588"/>
                  </a:cubicBezTo>
                  <a:cubicBezTo>
                    <a:pt x="308476" y="871836"/>
                    <a:pt x="369543" y="919830"/>
                    <a:pt x="441552" y="919830"/>
                  </a:cubicBezTo>
                  <a:cubicBezTo>
                    <a:pt x="550612" y="919830"/>
                    <a:pt x="655340" y="839118"/>
                    <a:pt x="677152" y="712615"/>
                  </a:cubicBezTo>
                  <a:close/>
                </a:path>
              </a:pathLst>
            </a:custGeom>
            <a:solidFill>
              <a:schemeClr val="bg1"/>
            </a:solidFill>
            <a:ln w="0" cap="flat">
              <a:noFill/>
              <a:prstDash val="solid"/>
              <a:miter/>
            </a:ln>
          </p:spPr>
          <p:txBody>
            <a:bodyPr rtlCol="0" anchor="ctr"/>
            <a:lstStyle/>
            <a:p>
              <a:endParaRPr lang="de-DE"/>
            </a:p>
          </p:txBody>
        </p:sp>
        <p:sp>
          <p:nvSpPr>
            <p:cNvPr id="20" name="Freihandform: Form 18">
              <a:extLst>
                <a:ext uri="{FF2B5EF4-FFF2-40B4-BE49-F238E27FC236}">
                  <a16:creationId xmlns:a16="http://schemas.microsoft.com/office/drawing/2014/main" id="{7C7AB827-C0F9-7C59-1EBB-9EF0B6449761}"/>
                </a:ext>
              </a:extLst>
            </p:cNvPr>
            <p:cNvSpPr/>
            <p:nvPr/>
          </p:nvSpPr>
          <p:spPr>
            <a:xfrm>
              <a:off x="8099474" y="4191379"/>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7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6"/>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7"/>
                    <a:pt x="438410" y="1100177"/>
                  </a:cubicBezTo>
                  <a:cubicBezTo>
                    <a:pt x="257159" y="1100177"/>
                    <a:pt x="84323" y="1028530"/>
                    <a:pt x="0" y="889423"/>
                  </a:cubicBezTo>
                  <a:close/>
                </a:path>
              </a:pathLst>
            </a:custGeom>
            <a:solidFill>
              <a:schemeClr val="bg1"/>
            </a:solidFill>
            <a:ln w="0" cap="flat">
              <a:noFill/>
              <a:prstDash val="solid"/>
              <a:miter/>
            </a:ln>
          </p:spPr>
          <p:txBody>
            <a:bodyPr rtlCol="0" anchor="ctr"/>
            <a:lstStyle/>
            <a:p>
              <a:endParaRPr lang="de-DE"/>
            </a:p>
          </p:txBody>
        </p:sp>
        <p:sp>
          <p:nvSpPr>
            <p:cNvPr id="21" name="Freihandform: Form 19">
              <a:extLst>
                <a:ext uri="{FF2B5EF4-FFF2-40B4-BE49-F238E27FC236}">
                  <a16:creationId xmlns:a16="http://schemas.microsoft.com/office/drawing/2014/main" id="{9C59B2AB-0A92-431C-3EBD-0C2A4A6C091E}"/>
                </a:ext>
              </a:extLst>
            </p:cNvPr>
            <p:cNvSpPr/>
            <p:nvPr/>
          </p:nvSpPr>
          <p:spPr>
            <a:xfrm>
              <a:off x="8099474" y="2807536"/>
              <a:ext cx="870463" cy="1100177"/>
            </a:xfrm>
            <a:custGeom>
              <a:avLst/>
              <a:gdLst>
                <a:gd name="connsiteX0" fmla="*/ 0 w 870463"/>
                <a:gd name="connsiteY0" fmla="*/ 889387 h 1100177"/>
                <a:gd name="connsiteX1" fmla="*/ 172836 w 870463"/>
                <a:gd name="connsiteY1" fmla="*/ 741866 h 1100177"/>
                <a:gd name="connsiteX2" fmla="*/ 434185 w 870463"/>
                <a:gd name="connsiteY2" fmla="*/ 893612 h 1100177"/>
                <a:gd name="connsiteX3" fmla="*/ 573291 w 870463"/>
                <a:gd name="connsiteY3" fmla="*/ 796649 h 1100177"/>
                <a:gd name="connsiteX4" fmla="*/ 305623 w 870463"/>
                <a:gd name="connsiteY4" fmla="*/ 621719 h 1100177"/>
                <a:gd name="connsiteX5" fmla="*/ 40049 w 870463"/>
                <a:gd name="connsiteY5" fmla="*/ 316132 h 1100177"/>
                <a:gd name="connsiteX6" fmla="*/ 459464 w 870463"/>
                <a:gd name="connsiteY6" fmla="*/ 0 h 1100177"/>
                <a:gd name="connsiteX7" fmla="*/ 859919 w 870463"/>
                <a:gd name="connsiteY7" fmla="*/ 181250 h 1100177"/>
                <a:gd name="connsiteX8" fmla="*/ 684988 w 870463"/>
                <a:gd name="connsiteY8" fmla="*/ 332996 h 1100177"/>
                <a:gd name="connsiteX9" fmla="*/ 472103 w 870463"/>
                <a:gd name="connsiteY9" fmla="*/ 202340 h 1100177"/>
                <a:gd name="connsiteX10" fmla="*/ 335127 w 870463"/>
                <a:gd name="connsiteY10" fmla="*/ 299303 h 1100177"/>
                <a:gd name="connsiteX11" fmla="*/ 577517 w 870463"/>
                <a:gd name="connsiteY11" fmla="*/ 463689 h 1100177"/>
                <a:gd name="connsiteX12" fmla="*/ 870464 w 870463"/>
                <a:gd name="connsiteY12" fmla="*/ 784046 h 1100177"/>
                <a:gd name="connsiteX13" fmla="*/ 438410 w 870463"/>
                <a:gd name="connsiteY13" fmla="*/ 1100178 h 1100177"/>
                <a:gd name="connsiteX14" fmla="*/ 0 w 870463"/>
                <a:gd name="connsiteY14" fmla="*/ 889423 h 11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463" h="1100177">
                  <a:moveTo>
                    <a:pt x="0" y="889387"/>
                  </a:moveTo>
                  <a:lnTo>
                    <a:pt x="172836" y="741866"/>
                  </a:lnTo>
                  <a:cubicBezTo>
                    <a:pt x="233975" y="836698"/>
                    <a:pt x="322488" y="893612"/>
                    <a:pt x="434185" y="893612"/>
                  </a:cubicBezTo>
                  <a:cubicBezTo>
                    <a:pt x="512152" y="893612"/>
                    <a:pt x="573291" y="859883"/>
                    <a:pt x="573291" y="796649"/>
                  </a:cubicBezTo>
                  <a:cubicBezTo>
                    <a:pt x="573291" y="712362"/>
                    <a:pt x="463689" y="676502"/>
                    <a:pt x="305623" y="621719"/>
                  </a:cubicBezTo>
                  <a:cubicBezTo>
                    <a:pt x="170742" y="573255"/>
                    <a:pt x="40049" y="493157"/>
                    <a:pt x="40049" y="316132"/>
                  </a:cubicBezTo>
                  <a:cubicBezTo>
                    <a:pt x="40049" y="139107"/>
                    <a:pt x="196021" y="0"/>
                    <a:pt x="459464" y="0"/>
                  </a:cubicBezTo>
                  <a:cubicBezTo>
                    <a:pt x="666029" y="0"/>
                    <a:pt x="781915" y="75873"/>
                    <a:pt x="859919" y="181250"/>
                  </a:cubicBezTo>
                  <a:lnTo>
                    <a:pt x="684988" y="332996"/>
                  </a:lnTo>
                  <a:cubicBezTo>
                    <a:pt x="657579" y="280308"/>
                    <a:pt x="588025" y="202340"/>
                    <a:pt x="472103" y="202340"/>
                  </a:cubicBezTo>
                  <a:cubicBezTo>
                    <a:pt x="387816" y="202340"/>
                    <a:pt x="335127" y="244484"/>
                    <a:pt x="335127" y="299303"/>
                  </a:cubicBezTo>
                  <a:cubicBezTo>
                    <a:pt x="335127" y="383627"/>
                    <a:pt x="446824" y="417320"/>
                    <a:pt x="577517" y="463689"/>
                  </a:cubicBezTo>
                  <a:cubicBezTo>
                    <a:pt x="727168" y="516377"/>
                    <a:pt x="870464" y="585931"/>
                    <a:pt x="870464" y="784046"/>
                  </a:cubicBezTo>
                  <a:cubicBezTo>
                    <a:pt x="870464" y="982161"/>
                    <a:pt x="703948" y="1100178"/>
                    <a:pt x="438410" y="1100178"/>
                  </a:cubicBezTo>
                  <a:cubicBezTo>
                    <a:pt x="257159" y="1100178"/>
                    <a:pt x="84323" y="1028530"/>
                    <a:pt x="0" y="889423"/>
                  </a:cubicBezTo>
                  <a:close/>
                </a:path>
              </a:pathLst>
            </a:custGeom>
            <a:solidFill>
              <a:schemeClr val="bg1"/>
            </a:solidFill>
            <a:ln w="0" cap="flat">
              <a:noFill/>
              <a:prstDash val="solid"/>
              <a:miter/>
            </a:ln>
          </p:spPr>
          <p:txBody>
            <a:bodyPr rtlCol="0" anchor="ctr"/>
            <a:lstStyle/>
            <a:p>
              <a:endParaRPr lang="de-DE"/>
            </a:p>
          </p:txBody>
        </p:sp>
      </p:grpSp>
    </p:spTree>
    <p:extLst>
      <p:ext uri="{BB962C8B-B14F-4D97-AF65-F5344CB8AC3E}">
        <p14:creationId xmlns:p14="http://schemas.microsoft.com/office/powerpoint/2010/main" val="37153451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page one text box">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3" name="Text Placeholder 2">
            <a:extLst>
              <a:ext uri="{FF2B5EF4-FFF2-40B4-BE49-F238E27FC236}">
                <a16:creationId xmlns:a16="http://schemas.microsoft.com/office/drawing/2014/main" id="{A077AC54-4753-004F-A8FE-4ACF4073763F}"/>
              </a:ext>
            </a:extLst>
          </p:cNvPr>
          <p:cNvSpPr>
            <a:spLocks noGrp="1"/>
          </p:cNvSpPr>
          <p:nvPr>
            <p:ph type="body" sz="quarter" idx="17" hasCustomPrompt="1"/>
          </p:nvPr>
        </p:nvSpPr>
        <p:spPr>
          <a:xfrm>
            <a:off x="304799" y="304800"/>
            <a:ext cx="11578165" cy="358775"/>
          </a:xfrm>
        </p:spPr>
        <p:txBody>
          <a:bodyPr vert="horz" lIns="0" tIns="0" rIns="0" bIns="45720" rtlCol="0">
            <a:noAutofit/>
          </a:bodyPr>
          <a:lstStyle>
            <a:lvl1pPr>
              <a:buFontTx/>
              <a:buNone/>
              <a:defRPr lang="en-GB" sz="2400" b="0" spc="0" baseline="0" smtClean="0">
                <a:solidFill>
                  <a:schemeClr val="tx1"/>
                </a:solidFill>
              </a:defRPr>
            </a:lvl1pPr>
            <a:lvl2pPr>
              <a:defRPr lang="en-GB" sz="2000" smtClean="0"/>
            </a:lvl2pPr>
            <a:lvl3pPr>
              <a:defRPr lang="en-GB" sz="1800" smtClean="0"/>
            </a:lvl3pPr>
            <a:lvl4pPr>
              <a:defRPr lang="en-GB" sz="1600" smtClean="0"/>
            </a:lvl4pPr>
            <a:lvl5pPr>
              <a:defRPr lang="en-US" sz="1600"/>
            </a:lvl5pPr>
          </a:lstStyle>
          <a:p>
            <a:pPr marL="0" lvl="0" indent="0">
              <a:spcBef>
                <a:spcPts val="200"/>
              </a:spcBef>
              <a:buNone/>
            </a:pPr>
            <a:r>
              <a:rPr lang="en-US" dirty="0"/>
              <a:t>Title</a:t>
            </a:r>
          </a:p>
        </p:txBody>
      </p:sp>
      <p:sp>
        <p:nvSpPr>
          <p:cNvPr id="7" name="Text Placeholder 16">
            <a:extLst>
              <a:ext uri="{FF2B5EF4-FFF2-40B4-BE49-F238E27FC236}">
                <a16:creationId xmlns:a16="http://schemas.microsoft.com/office/drawing/2014/main" id="{CB74942F-E034-E74F-8066-588C6D76A030}"/>
              </a:ext>
            </a:extLst>
          </p:cNvPr>
          <p:cNvSpPr>
            <a:spLocks noGrp="1"/>
          </p:cNvSpPr>
          <p:nvPr>
            <p:ph type="body" sz="quarter" idx="23" hasCustomPrompt="1"/>
          </p:nvPr>
        </p:nvSpPr>
        <p:spPr>
          <a:xfrm>
            <a:off x="309034" y="1562100"/>
            <a:ext cx="11578166" cy="341088"/>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5" name="Content Placeholder 4">
            <a:extLst>
              <a:ext uri="{FF2B5EF4-FFF2-40B4-BE49-F238E27FC236}">
                <a16:creationId xmlns:a16="http://schemas.microsoft.com/office/drawing/2014/main" id="{1EB13199-0960-4982-AC7A-FA97FB8C14F0}"/>
              </a:ext>
            </a:extLst>
          </p:cNvPr>
          <p:cNvSpPr>
            <a:spLocks noGrp="1"/>
          </p:cNvSpPr>
          <p:nvPr>
            <p:ph sz="quarter" idx="25"/>
          </p:nvPr>
        </p:nvSpPr>
        <p:spPr>
          <a:xfrm>
            <a:off x="309034" y="1903188"/>
            <a:ext cx="11581200" cy="41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6757054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800" y="2438401"/>
            <a:ext cx="5642613"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2" name="Text Placeholder 16">
            <a:extLst>
              <a:ext uri="{FF2B5EF4-FFF2-40B4-BE49-F238E27FC236}">
                <a16:creationId xmlns:a16="http://schemas.microsoft.com/office/drawing/2014/main" id="{F9A3C1AA-D5C3-4E47-9CEF-829A5E152FC0}"/>
              </a:ext>
            </a:extLst>
          </p:cNvPr>
          <p:cNvSpPr>
            <a:spLocks noGrp="1"/>
          </p:cNvSpPr>
          <p:nvPr>
            <p:ph type="body" sz="quarter" idx="23" hasCustomPrompt="1"/>
          </p:nvPr>
        </p:nvSpPr>
        <p:spPr>
          <a:xfrm>
            <a:off x="6244486" y="2438401"/>
            <a:ext cx="5642714"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0" name="Text Placeholder 16">
            <a:extLst>
              <a:ext uri="{FF2B5EF4-FFF2-40B4-BE49-F238E27FC236}">
                <a16:creationId xmlns:a16="http://schemas.microsoft.com/office/drawing/2014/main" id="{95D08A78-3113-F24C-BAFB-5C23B86E9645}"/>
              </a:ext>
            </a:extLst>
          </p:cNvPr>
          <p:cNvSpPr>
            <a:spLocks noGrp="1"/>
          </p:cNvSpPr>
          <p:nvPr>
            <p:ph type="body" sz="quarter" idx="27" hasCustomPrompt="1"/>
          </p:nvPr>
        </p:nvSpPr>
        <p:spPr>
          <a:xfrm>
            <a:off x="304800" y="1565685"/>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21" name="Text Placeholder 16">
            <a:extLst>
              <a:ext uri="{FF2B5EF4-FFF2-40B4-BE49-F238E27FC236}">
                <a16:creationId xmlns:a16="http://schemas.microsoft.com/office/drawing/2014/main" id="{66E7F8F3-37A4-6E4B-8E4A-A72C991ED15D}"/>
              </a:ext>
            </a:extLst>
          </p:cNvPr>
          <p:cNvSpPr>
            <a:spLocks noGrp="1"/>
          </p:cNvSpPr>
          <p:nvPr>
            <p:ph type="body" sz="quarter" idx="13" hasCustomPrompt="1"/>
          </p:nvPr>
        </p:nvSpPr>
        <p:spPr>
          <a:xfrm>
            <a:off x="304800" y="304800"/>
            <a:ext cx="5646738" cy="360000"/>
          </a:xfrm>
        </p:spPr>
        <p:txBody>
          <a:bodyPr lIns="0" tIns="0" rIns="0">
            <a:noAutofit/>
          </a:bodyPr>
          <a:lstStyle>
            <a:lvl1pPr marL="0" indent="0">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2" name="Text Placeholder 16">
            <a:extLst>
              <a:ext uri="{FF2B5EF4-FFF2-40B4-BE49-F238E27FC236}">
                <a16:creationId xmlns:a16="http://schemas.microsoft.com/office/drawing/2014/main" id="{42006E61-14FE-EA44-81A4-965FA84E04E8}"/>
              </a:ext>
            </a:extLst>
          </p:cNvPr>
          <p:cNvSpPr>
            <a:spLocks noGrp="1"/>
          </p:cNvSpPr>
          <p:nvPr>
            <p:ph type="body" sz="quarter" idx="14" hasCustomPrompt="1"/>
          </p:nvPr>
        </p:nvSpPr>
        <p:spPr>
          <a:xfrm>
            <a:off x="304800" y="671605"/>
            <a:ext cx="5646738" cy="360000"/>
          </a:xfrm>
        </p:spPr>
        <p:txBody>
          <a:bodyPr lIns="0" tIns="0" rIns="0">
            <a:noAutofit/>
          </a:bodyPr>
          <a:lstStyle>
            <a:lvl1pPr marL="0" indent="0">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3" name="Content Placeholder 2">
            <a:extLst>
              <a:ext uri="{FF2B5EF4-FFF2-40B4-BE49-F238E27FC236}">
                <a16:creationId xmlns:a16="http://schemas.microsoft.com/office/drawing/2014/main" id="{E8DFD071-E8FA-4B17-A555-0265F71BA88F}"/>
              </a:ext>
            </a:extLst>
          </p:cNvPr>
          <p:cNvSpPr>
            <a:spLocks noGrp="1"/>
          </p:cNvSpPr>
          <p:nvPr>
            <p:ph sz="quarter" idx="29"/>
          </p:nvPr>
        </p:nvSpPr>
        <p:spPr>
          <a:xfrm>
            <a:off x="304800" y="2786725"/>
            <a:ext cx="564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2">
            <a:extLst>
              <a:ext uri="{FF2B5EF4-FFF2-40B4-BE49-F238E27FC236}">
                <a16:creationId xmlns:a16="http://schemas.microsoft.com/office/drawing/2014/main" id="{386F3ADA-B82B-4656-A0A5-57E1B46DA532}"/>
              </a:ext>
            </a:extLst>
          </p:cNvPr>
          <p:cNvSpPr>
            <a:spLocks noGrp="1"/>
          </p:cNvSpPr>
          <p:nvPr>
            <p:ph sz="quarter" idx="30"/>
          </p:nvPr>
        </p:nvSpPr>
        <p:spPr>
          <a:xfrm>
            <a:off x="6238800" y="2786725"/>
            <a:ext cx="564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629264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text no intro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800" y="1562400"/>
            <a:ext cx="5642613"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2" name="Text Placeholder 16">
            <a:extLst>
              <a:ext uri="{FF2B5EF4-FFF2-40B4-BE49-F238E27FC236}">
                <a16:creationId xmlns:a16="http://schemas.microsoft.com/office/drawing/2014/main" id="{F9A3C1AA-D5C3-4E47-9CEF-829A5E152FC0}"/>
              </a:ext>
            </a:extLst>
          </p:cNvPr>
          <p:cNvSpPr>
            <a:spLocks noGrp="1"/>
          </p:cNvSpPr>
          <p:nvPr>
            <p:ph type="body" sz="quarter" idx="23" hasCustomPrompt="1"/>
          </p:nvPr>
        </p:nvSpPr>
        <p:spPr>
          <a:xfrm>
            <a:off x="6244486" y="1562400"/>
            <a:ext cx="5642713"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1" name="Text Placeholder 16">
            <a:extLst>
              <a:ext uri="{FF2B5EF4-FFF2-40B4-BE49-F238E27FC236}">
                <a16:creationId xmlns:a16="http://schemas.microsoft.com/office/drawing/2014/main" id="{66E7F8F3-37A4-6E4B-8E4A-A72C991ED15D}"/>
              </a:ext>
            </a:extLst>
          </p:cNvPr>
          <p:cNvSpPr>
            <a:spLocks noGrp="1"/>
          </p:cNvSpPr>
          <p:nvPr>
            <p:ph type="body" sz="quarter" idx="13" hasCustomPrompt="1"/>
          </p:nvPr>
        </p:nvSpPr>
        <p:spPr>
          <a:xfrm>
            <a:off x="304800" y="304800"/>
            <a:ext cx="5646738" cy="360000"/>
          </a:xfrm>
        </p:spPr>
        <p:txBody>
          <a:bodyPr lIns="0" tIns="0" rIns="0">
            <a:noAutofit/>
          </a:bodyPr>
          <a:lstStyle>
            <a:lvl1pPr marL="0" indent="0">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2" name="Text Placeholder 16">
            <a:extLst>
              <a:ext uri="{FF2B5EF4-FFF2-40B4-BE49-F238E27FC236}">
                <a16:creationId xmlns:a16="http://schemas.microsoft.com/office/drawing/2014/main" id="{42006E61-14FE-EA44-81A4-965FA84E04E8}"/>
              </a:ext>
            </a:extLst>
          </p:cNvPr>
          <p:cNvSpPr>
            <a:spLocks noGrp="1"/>
          </p:cNvSpPr>
          <p:nvPr>
            <p:ph type="body" sz="quarter" idx="14" hasCustomPrompt="1"/>
          </p:nvPr>
        </p:nvSpPr>
        <p:spPr>
          <a:xfrm>
            <a:off x="304800" y="671604"/>
            <a:ext cx="5646738" cy="360000"/>
          </a:xfrm>
        </p:spPr>
        <p:txBody>
          <a:bodyPr lIns="0" tIns="0" rIns="0">
            <a:noAutofit/>
          </a:bodyPr>
          <a:lstStyle>
            <a:lvl1pPr marL="0" indent="0">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1" name="Content Placeholder 2">
            <a:extLst>
              <a:ext uri="{FF2B5EF4-FFF2-40B4-BE49-F238E27FC236}">
                <a16:creationId xmlns:a16="http://schemas.microsoft.com/office/drawing/2014/main" id="{3F08D055-6773-4116-B0B3-EC3534708753}"/>
              </a:ext>
            </a:extLst>
          </p:cNvPr>
          <p:cNvSpPr>
            <a:spLocks noGrp="1"/>
          </p:cNvSpPr>
          <p:nvPr>
            <p:ph sz="quarter" idx="29"/>
          </p:nvPr>
        </p:nvSpPr>
        <p:spPr>
          <a:xfrm>
            <a:off x="304800" y="1897276"/>
            <a:ext cx="5648400" cy="41618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2">
            <a:extLst>
              <a:ext uri="{FF2B5EF4-FFF2-40B4-BE49-F238E27FC236}">
                <a16:creationId xmlns:a16="http://schemas.microsoft.com/office/drawing/2014/main" id="{50A74EB1-361E-4B7C-89A0-E694C90B4DF1}"/>
              </a:ext>
            </a:extLst>
          </p:cNvPr>
          <p:cNvSpPr>
            <a:spLocks noGrp="1"/>
          </p:cNvSpPr>
          <p:nvPr>
            <p:ph sz="quarter" idx="30"/>
          </p:nvPr>
        </p:nvSpPr>
        <p:spPr>
          <a:xfrm>
            <a:off x="6238800" y="1897276"/>
            <a:ext cx="5648400" cy="41618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601892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text with box">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noAutofit/>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noAutofit/>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800" y="2438401"/>
            <a:ext cx="5642613" cy="334876"/>
          </a:xfrm>
        </p:spPr>
        <p:txBody>
          <a:bodyPr lIns="0" tIns="0" rIns="36576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2" name="Text Placeholder 16">
            <a:extLst>
              <a:ext uri="{FF2B5EF4-FFF2-40B4-BE49-F238E27FC236}">
                <a16:creationId xmlns:a16="http://schemas.microsoft.com/office/drawing/2014/main" id="{F9A3C1AA-D5C3-4E47-9CEF-829A5E152FC0}"/>
              </a:ext>
            </a:extLst>
          </p:cNvPr>
          <p:cNvSpPr>
            <a:spLocks noGrp="1"/>
          </p:cNvSpPr>
          <p:nvPr>
            <p:ph type="body" sz="quarter" idx="23" hasCustomPrompt="1"/>
          </p:nvPr>
        </p:nvSpPr>
        <p:spPr>
          <a:xfrm>
            <a:off x="6244486" y="2438401"/>
            <a:ext cx="5642714"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0" name="Text Placeholder 16">
            <a:extLst>
              <a:ext uri="{FF2B5EF4-FFF2-40B4-BE49-F238E27FC236}">
                <a16:creationId xmlns:a16="http://schemas.microsoft.com/office/drawing/2014/main" id="{95D08A78-3113-F24C-BAFB-5C23B86E9645}"/>
              </a:ext>
            </a:extLst>
          </p:cNvPr>
          <p:cNvSpPr>
            <a:spLocks noGrp="1"/>
          </p:cNvSpPr>
          <p:nvPr>
            <p:ph type="body" sz="quarter" idx="27"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(2 lines max)</a:t>
            </a:r>
          </a:p>
        </p:txBody>
      </p:sp>
      <p:sp>
        <p:nvSpPr>
          <p:cNvPr id="21" name="Text Placeholder 16">
            <a:extLst>
              <a:ext uri="{FF2B5EF4-FFF2-40B4-BE49-F238E27FC236}">
                <a16:creationId xmlns:a16="http://schemas.microsoft.com/office/drawing/2014/main" id="{66E7F8F3-37A4-6E4B-8E4A-A72C991ED15D}"/>
              </a:ext>
            </a:extLst>
          </p:cNvPr>
          <p:cNvSpPr>
            <a:spLocks noGrp="1"/>
          </p:cNvSpPr>
          <p:nvPr>
            <p:ph type="body" sz="quarter" idx="13" hasCustomPrompt="1"/>
          </p:nvPr>
        </p:nvSpPr>
        <p:spPr>
          <a:xfrm>
            <a:off x="304800" y="304800"/>
            <a:ext cx="5646738" cy="360000"/>
          </a:xfrm>
        </p:spPr>
        <p:txBody>
          <a:bodyPr lIns="0" tIns="0" rIns="0">
            <a:noAutofit/>
          </a:bodyPr>
          <a:lstStyle>
            <a:lvl1pPr marL="0" indent="0">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22" name="Text Placeholder 16">
            <a:extLst>
              <a:ext uri="{FF2B5EF4-FFF2-40B4-BE49-F238E27FC236}">
                <a16:creationId xmlns:a16="http://schemas.microsoft.com/office/drawing/2014/main" id="{42006E61-14FE-EA44-81A4-965FA84E04E8}"/>
              </a:ext>
            </a:extLst>
          </p:cNvPr>
          <p:cNvSpPr>
            <a:spLocks noGrp="1"/>
          </p:cNvSpPr>
          <p:nvPr>
            <p:ph type="body" sz="quarter" idx="14" hasCustomPrompt="1"/>
          </p:nvPr>
        </p:nvSpPr>
        <p:spPr>
          <a:xfrm>
            <a:off x="304800" y="671605"/>
            <a:ext cx="5646738" cy="360000"/>
          </a:xfrm>
        </p:spPr>
        <p:txBody>
          <a:bodyPr lIns="0" tIns="0" rIns="0">
            <a:noAutofit/>
          </a:bodyPr>
          <a:lstStyle>
            <a:lvl1pPr marL="0" indent="0">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17" name="Content Placeholder 2">
            <a:extLst>
              <a:ext uri="{FF2B5EF4-FFF2-40B4-BE49-F238E27FC236}">
                <a16:creationId xmlns:a16="http://schemas.microsoft.com/office/drawing/2014/main" id="{0A3409F4-F70E-416B-8329-421CDB7E2983}"/>
              </a:ext>
            </a:extLst>
          </p:cNvPr>
          <p:cNvSpPr>
            <a:spLocks noGrp="1"/>
          </p:cNvSpPr>
          <p:nvPr>
            <p:ph sz="quarter" idx="29"/>
          </p:nvPr>
        </p:nvSpPr>
        <p:spPr>
          <a:xfrm>
            <a:off x="304800" y="2786725"/>
            <a:ext cx="5648400" cy="3272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Content Placeholder 2">
            <a:extLst>
              <a:ext uri="{FF2B5EF4-FFF2-40B4-BE49-F238E27FC236}">
                <a16:creationId xmlns:a16="http://schemas.microsoft.com/office/drawing/2014/main" id="{5EA38DBD-DD5A-42FC-B389-7D2058ECB307}"/>
              </a:ext>
            </a:extLst>
          </p:cNvPr>
          <p:cNvSpPr>
            <a:spLocks noGrp="1"/>
          </p:cNvSpPr>
          <p:nvPr>
            <p:ph sz="quarter" idx="30"/>
          </p:nvPr>
        </p:nvSpPr>
        <p:spPr>
          <a:xfrm>
            <a:off x="6238800" y="2786725"/>
            <a:ext cx="5648400" cy="3272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6">
            <a:extLst>
              <a:ext uri="{FF2B5EF4-FFF2-40B4-BE49-F238E27FC236}">
                <a16:creationId xmlns:a16="http://schemas.microsoft.com/office/drawing/2014/main" id="{68C8CEEC-183A-4AA9-B6BC-4DF1B7A3DC4D}"/>
              </a:ext>
            </a:extLst>
          </p:cNvPr>
          <p:cNvSpPr>
            <a:spLocks noGrp="1"/>
          </p:cNvSpPr>
          <p:nvPr>
            <p:ph sz="quarter" idx="38" hasCustomPrompt="1"/>
          </p:nvPr>
        </p:nvSpPr>
        <p:spPr>
          <a:xfrm>
            <a:off x="8218800" y="304800"/>
            <a:ext cx="3973200" cy="1257300"/>
          </a:xfrm>
          <a:solidFill>
            <a:srgbClr val="E4F1FB"/>
          </a:solidFill>
        </p:spPr>
        <p:txBody>
          <a:bodyPr lIns="182880" tIns="182880" rIns="548640" bIns="182880">
            <a:noAutofit/>
          </a:bodyPr>
          <a:lstStyle>
            <a:lvl1pPr marL="0" indent="0">
              <a:buNone/>
              <a:defRPr sz="1200">
                <a:solidFill>
                  <a:schemeClr val="accent5"/>
                </a:solidFill>
              </a:defRPr>
            </a:lvl1pPr>
          </a:lstStyle>
          <a:p>
            <a:pPr lvl="0"/>
            <a:r>
              <a:rPr lang="en-US" sz="1200"/>
              <a:t>Use this box for extra content (delete if not needed)</a:t>
            </a:r>
            <a:endParaRPr lang="en-US"/>
          </a:p>
        </p:txBody>
      </p:sp>
    </p:spTree>
    <p:extLst>
      <p:ext uri="{BB962C8B-B14F-4D97-AF65-F5344CB8AC3E}">
        <p14:creationId xmlns:p14="http://schemas.microsoft.com/office/powerpoint/2010/main" val="4209747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2401" y="2438401"/>
            <a:ext cx="3667752"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4" name="Text Placeholder 16">
            <a:extLst>
              <a:ext uri="{FF2B5EF4-FFF2-40B4-BE49-F238E27FC236}">
                <a16:creationId xmlns:a16="http://schemas.microsoft.com/office/drawing/2014/main" id="{53FC4191-E5F7-D445-AF7B-519CD79225F4}"/>
              </a:ext>
            </a:extLst>
          </p:cNvPr>
          <p:cNvSpPr>
            <a:spLocks noGrp="1"/>
          </p:cNvSpPr>
          <p:nvPr>
            <p:ph type="body" sz="quarter" idx="27" hasCustomPrompt="1"/>
          </p:nvPr>
        </p:nvSpPr>
        <p:spPr>
          <a:xfrm>
            <a:off x="304800" y="1565686"/>
            <a:ext cx="5646738" cy="859267"/>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a:t>
            </a:r>
          </a:p>
          <a:p>
            <a:pPr lvl="0"/>
            <a:r>
              <a:rPr lang="en-US"/>
              <a:t>(2 lines max)</a:t>
            </a:r>
          </a:p>
        </p:txBody>
      </p:sp>
      <p:sp>
        <p:nvSpPr>
          <p:cNvPr id="13" name="Text Placeholder 16">
            <a:extLst>
              <a:ext uri="{FF2B5EF4-FFF2-40B4-BE49-F238E27FC236}">
                <a16:creationId xmlns:a16="http://schemas.microsoft.com/office/drawing/2014/main" id="{A65A8D6D-2058-7742-9F4E-4390C6BB5A98}"/>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4" name="Text Placeholder 16">
            <a:extLst>
              <a:ext uri="{FF2B5EF4-FFF2-40B4-BE49-F238E27FC236}">
                <a16:creationId xmlns:a16="http://schemas.microsoft.com/office/drawing/2014/main" id="{C6ED087E-B3BA-3A4A-9BA3-7902DD1F236F}"/>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5" name="Text Placeholder 16">
            <a:extLst>
              <a:ext uri="{FF2B5EF4-FFF2-40B4-BE49-F238E27FC236}">
                <a16:creationId xmlns:a16="http://schemas.microsoft.com/office/drawing/2014/main" id="{DBB4A11B-CFEC-0E48-956D-F0D3A4797095}"/>
              </a:ext>
            </a:extLst>
          </p:cNvPr>
          <p:cNvSpPr>
            <a:spLocks noGrp="1"/>
          </p:cNvSpPr>
          <p:nvPr>
            <p:ph type="body" sz="quarter" idx="28" hasCustomPrompt="1"/>
          </p:nvPr>
        </p:nvSpPr>
        <p:spPr>
          <a:xfrm>
            <a:off x="4258752" y="2438401"/>
            <a:ext cx="3669924"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19" name="Text Placeholder 16">
            <a:extLst>
              <a:ext uri="{FF2B5EF4-FFF2-40B4-BE49-F238E27FC236}">
                <a16:creationId xmlns:a16="http://schemas.microsoft.com/office/drawing/2014/main" id="{0704604B-4CE9-6F45-A5FE-C577470B4E38}"/>
              </a:ext>
            </a:extLst>
          </p:cNvPr>
          <p:cNvSpPr>
            <a:spLocks noGrp="1"/>
          </p:cNvSpPr>
          <p:nvPr>
            <p:ph type="body" sz="quarter" idx="30" hasCustomPrompt="1"/>
          </p:nvPr>
        </p:nvSpPr>
        <p:spPr>
          <a:xfrm>
            <a:off x="8218800" y="2438401"/>
            <a:ext cx="3669924"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21" name="Content Placeholder 2">
            <a:extLst>
              <a:ext uri="{FF2B5EF4-FFF2-40B4-BE49-F238E27FC236}">
                <a16:creationId xmlns:a16="http://schemas.microsoft.com/office/drawing/2014/main" id="{BA570DF7-4766-4FC5-9189-3FB7DE49ADBB}"/>
              </a:ext>
            </a:extLst>
          </p:cNvPr>
          <p:cNvSpPr>
            <a:spLocks noGrp="1"/>
          </p:cNvSpPr>
          <p:nvPr>
            <p:ph sz="quarter" idx="29"/>
          </p:nvPr>
        </p:nvSpPr>
        <p:spPr>
          <a:xfrm>
            <a:off x="302401" y="2786725"/>
            <a:ext cx="366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6" name="Content Placeholder 2">
            <a:extLst>
              <a:ext uri="{FF2B5EF4-FFF2-40B4-BE49-F238E27FC236}">
                <a16:creationId xmlns:a16="http://schemas.microsoft.com/office/drawing/2014/main" id="{4162C32C-E727-4868-94B1-66A9EE08CB04}"/>
              </a:ext>
            </a:extLst>
          </p:cNvPr>
          <p:cNvSpPr>
            <a:spLocks noGrp="1"/>
          </p:cNvSpPr>
          <p:nvPr>
            <p:ph sz="quarter" idx="31"/>
          </p:nvPr>
        </p:nvSpPr>
        <p:spPr>
          <a:xfrm>
            <a:off x="4261363" y="2786725"/>
            <a:ext cx="366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Content Placeholder 2">
            <a:extLst>
              <a:ext uri="{FF2B5EF4-FFF2-40B4-BE49-F238E27FC236}">
                <a16:creationId xmlns:a16="http://schemas.microsoft.com/office/drawing/2014/main" id="{1A5E0C05-20BD-4F94-A8B6-8006076A2D02}"/>
              </a:ext>
            </a:extLst>
          </p:cNvPr>
          <p:cNvSpPr>
            <a:spLocks noGrp="1"/>
          </p:cNvSpPr>
          <p:nvPr>
            <p:ph sz="quarter" idx="32"/>
          </p:nvPr>
        </p:nvSpPr>
        <p:spPr>
          <a:xfrm>
            <a:off x="8220324" y="2786725"/>
            <a:ext cx="3668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73644097"/>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hree column text no intro">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3" name="Text Placeholder 16">
            <a:extLst>
              <a:ext uri="{FF2B5EF4-FFF2-40B4-BE49-F238E27FC236}">
                <a16:creationId xmlns:a16="http://schemas.microsoft.com/office/drawing/2014/main" id="{A65A8D6D-2058-7742-9F4E-4390C6BB5A98}"/>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14" name="Text Placeholder 16">
            <a:extLst>
              <a:ext uri="{FF2B5EF4-FFF2-40B4-BE49-F238E27FC236}">
                <a16:creationId xmlns:a16="http://schemas.microsoft.com/office/drawing/2014/main" id="{C6ED087E-B3BA-3A4A-9BA3-7902DD1F236F}"/>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20" name="Text Placeholder 16">
            <a:extLst>
              <a:ext uri="{FF2B5EF4-FFF2-40B4-BE49-F238E27FC236}">
                <a16:creationId xmlns:a16="http://schemas.microsoft.com/office/drawing/2014/main" id="{7C298D0D-043C-8043-91D6-570C9D210DB0}"/>
              </a:ext>
            </a:extLst>
          </p:cNvPr>
          <p:cNvSpPr>
            <a:spLocks noGrp="1"/>
          </p:cNvSpPr>
          <p:nvPr>
            <p:ph type="body" sz="quarter" idx="18" hasCustomPrompt="1"/>
          </p:nvPr>
        </p:nvSpPr>
        <p:spPr>
          <a:xfrm>
            <a:off x="304800" y="15624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1" name="Text Placeholder 16">
            <a:extLst>
              <a:ext uri="{FF2B5EF4-FFF2-40B4-BE49-F238E27FC236}">
                <a16:creationId xmlns:a16="http://schemas.microsoft.com/office/drawing/2014/main" id="{14B233CC-F2DE-1045-925F-3029D684AABB}"/>
              </a:ext>
            </a:extLst>
          </p:cNvPr>
          <p:cNvSpPr>
            <a:spLocks noGrp="1"/>
          </p:cNvSpPr>
          <p:nvPr>
            <p:ph type="body" sz="quarter" idx="28" hasCustomPrompt="1"/>
          </p:nvPr>
        </p:nvSpPr>
        <p:spPr>
          <a:xfrm>
            <a:off x="4261800" y="15624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3" name="Text Placeholder 16">
            <a:extLst>
              <a:ext uri="{FF2B5EF4-FFF2-40B4-BE49-F238E27FC236}">
                <a16:creationId xmlns:a16="http://schemas.microsoft.com/office/drawing/2014/main" id="{11AFCD0D-D59C-F14B-9BAF-844AA7877A51}"/>
              </a:ext>
            </a:extLst>
          </p:cNvPr>
          <p:cNvSpPr>
            <a:spLocks noGrp="1"/>
          </p:cNvSpPr>
          <p:nvPr>
            <p:ph type="body" sz="quarter" idx="30" hasCustomPrompt="1"/>
          </p:nvPr>
        </p:nvSpPr>
        <p:spPr>
          <a:xfrm>
            <a:off x="8218800" y="1562400"/>
            <a:ext cx="3668400" cy="334876"/>
          </a:xfrm>
        </p:spPr>
        <p:txBody>
          <a:bodyPr lIns="0" tIns="0" rIns="18288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12" name="Content Placeholder 2">
            <a:extLst>
              <a:ext uri="{FF2B5EF4-FFF2-40B4-BE49-F238E27FC236}">
                <a16:creationId xmlns:a16="http://schemas.microsoft.com/office/drawing/2014/main" id="{E3671EA2-3D92-4992-8E35-94B863A07BC1}"/>
              </a:ext>
            </a:extLst>
          </p:cNvPr>
          <p:cNvSpPr>
            <a:spLocks noGrp="1"/>
          </p:cNvSpPr>
          <p:nvPr>
            <p:ph sz="quarter" idx="29"/>
          </p:nvPr>
        </p:nvSpPr>
        <p:spPr>
          <a:xfrm>
            <a:off x="302401" y="1897276"/>
            <a:ext cx="3668400" cy="41618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2">
            <a:extLst>
              <a:ext uri="{FF2B5EF4-FFF2-40B4-BE49-F238E27FC236}">
                <a16:creationId xmlns:a16="http://schemas.microsoft.com/office/drawing/2014/main" id="{A70B0994-2677-4981-B182-133A8CB31F2E}"/>
              </a:ext>
            </a:extLst>
          </p:cNvPr>
          <p:cNvSpPr>
            <a:spLocks noGrp="1"/>
          </p:cNvSpPr>
          <p:nvPr>
            <p:ph sz="quarter" idx="34"/>
          </p:nvPr>
        </p:nvSpPr>
        <p:spPr>
          <a:xfrm>
            <a:off x="4261363" y="1897276"/>
            <a:ext cx="3668400" cy="41618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ontent Placeholder 2">
            <a:extLst>
              <a:ext uri="{FF2B5EF4-FFF2-40B4-BE49-F238E27FC236}">
                <a16:creationId xmlns:a16="http://schemas.microsoft.com/office/drawing/2014/main" id="{5950C34C-6AA3-4518-8B93-CBEF07AA2744}"/>
              </a:ext>
            </a:extLst>
          </p:cNvPr>
          <p:cNvSpPr>
            <a:spLocks noGrp="1"/>
          </p:cNvSpPr>
          <p:nvPr>
            <p:ph sz="quarter" idx="35"/>
          </p:nvPr>
        </p:nvSpPr>
        <p:spPr>
          <a:xfrm>
            <a:off x="8220324" y="1897276"/>
            <a:ext cx="3668400" cy="41618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807335822"/>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Four column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800" y="243912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6" name="Text Placeholder 16">
            <a:extLst>
              <a:ext uri="{FF2B5EF4-FFF2-40B4-BE49-F238E27FC236}">
                <a16:creationId xmlns:a16="http://schemas.microsoft.com/office/drawing/2014/main" id="{CE589445-5E9B-734F-AD7E-266D4DA94BBA}"/>
              </a:ext>
            </a:extLst>
          </p:cNvPr>
          <p:cNvSpPr>
            <a:spLocks noGrp="1"/>
          </p:cNvSpPr>
          <p:nvPr>
            <p:ph type="body" sz="quarter" idx="25" hasCustomPrompt="1"/>
          </p:nvPr>
        </p:nvSpPr>
        <p:spPr>
          <a:xfrm>
            <a:off x="6245548" y="243912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23" name="Text Placeholder 16">
            <a:extLst>
              <a:ext uri="{FF2B5EF4-FFF2-40B4-BE49-F238E27FC236}">
                <a16:creationId xmlns:a16="http://schemas.microsoft.com/office/drawing/2014/main" id="{33F43D15-AEAF-E647-BFEE-D14E3099EA85}"/>
              </a:ext>
            </a:extLst>
          </p:cNvPr>
          <p:cNvSpPr>
            <a:spLocks noGrp="1"/>
          </p:cNvSpPr>
          <p:nvPr>
            <p:ph type="body" sz="quarter" idx="29" hasCustomPrompt="1"/>
          </p:nvPr>
        </p:nvSpPr>
        <p:spPr>
          <a:xfrm>
            <a:off x="304800" y="1565686"/>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a:t>Room for optional introductory text </a:t>
            </a:r>
          </a:p>
          <a:p>
            <a:pPr lvl="0"/>
            <a:r>
              <a:rPr lang="en-US"/>
              <a:t>(2 lines max)</a:t>
            </a:r>
          </a:p>
        </p:txBody>
      </p:sp>
      <p:sp>
        <p:nvSpPr>
          <p:cNvPr id="22" name="Text Placeholder 16">
            <a:extLst>
              <a:ext uri="{FF2B5EF4-FFF2-40B4-BE49-F238E27FC236}">
                <a16:creationId xmlns:a16="http://schemas.microsoft.com/office/drawing/2014/main" id="{1B100309-DB86-7F4A-8F8B-2C27461B5903}"/>
              </a:ext>
            </a:extLst>
          </p:cNvPr>
          <p:cNvSpPr>
            <a:spLocks noGrp="1"/>
          </p:cNvSpPr>
          <p:nvPr>
            <p:ph type="body" sz="quarter" idx="30" hasCustomPrompt="1"/>
          </p:nvPr>
        </p:nvSpPr>
        <p:spPr>
          <a:xfrm>
            <a:off x="3275174" y="243912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27" name="Text Placeholder 16">
            <a:extLst>
              <a:ext uri="{FF2B5EF4-FFF2-40B4-BE49-F238E27FC236}">
                <a16:creationId xmlns:a16="http://schemas.microsoft.com/office/drawing/2014/main" id="{3588C321-9373-0848-A232-EBAFE689171F}"/>
              </a:ext>
            </a:extLst>
          </p:cNvPr>
          <p:cNvSpPr>
            <a:spLocks noGrp="1"/>
          </p:cNvSpPr>
          <p:nvPr>
            <p:ph type="body" sz="quarter" idx="32" hasCustomPrompt="1"/>
          </p:nvPr>
        </p:nvSpPr>
        <p:spPr>
          <a:xfrm>
            <a:off x="9215922" y="243912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29" name="Text Placeholder 16">
            <a:extLst>
              <a:ext uri="{FF2B5EF4-FFF2-40B4-BE49-F238E27FC236}">
                <a16:creationId xmlns:a16="http://schemas.microsoft.com/office/drawing/2014/main" id="{F34A25E1-CD64-C445-A7A9-990CAC0C565E}"/>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30" name="Text Placeholder 16">
            <a:extLst>
              <a:ext uri="{FF2B5EF4-FFF2-40B4-BE49-F238E27FC236}">
                <a16:creationId xmlns:a16="http://schemas.microsoft.com/office/drawing/2014/main" id="{E29E210A-28AF-504B-9494-F7EEA9BF1CE3}"/>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8" name="Content Placeholder 2">
            <a:extLst>
              <a:ext uri="{FF2B5EF4-FFF2-40B4-BE49-F238E27FC236}">
                <a16:creationId xmlns:a16="http://schemas.microsoft.com/office/drawing/2014/main" id="{4E9474C6-5DB0-413D-B1A3-48497CE5939B}"/>
              </a:ext>
            </a:extLst>
          </p:cNvPr>
          <p:cNvSpPr>
            <a:spLocks noGrp="1"/>
          </p:cNvSpPr>
          <p:nvPr>
            <p:ph sz="quarter" idx="38"/>
          </p:nvPr>
        </p:nvSpPr>
        <p:spPr>
          <a:xfrm>
            <a:off x="302401" y="2786725"/>
            <a:ext cx="26748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5" name="Content Placeholder 2">
            <a:extLst>
              <a:ext uri="{FF2B5EF4-FFF2-40B4-BE49-F238E27FC236}">
                <a16:creationId xmlns:a16="http://schemas.microsoft.com/office/drawing/2014/main" id="{81298A07-3583-4F69-AB4A-03BAB26814FC}"/>
              </a:ext>
            </a:extLst>
          </p:cNvPr>
          <p:cNvSpPr>
            <a:spLocks noGrp="1"/>
          </p:cNvSpPr>
          <p:nvPr>
            <p:ph sz="quarter" idx="39"/>
          </p:nvPr>
        </p:nvSpPr>
        <p:spPr>
          <a:xfrm>
            <a:off x="3273575" y="2786725"/>
            <a:ext cx="26748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6" name="Content Placeholder 2">
            <a:extLst>
              <a:ext uri="{FF2B5EF4-FFF2-40B4-BE49-F238E27FC236}">
                <a16:creationId xmlns:a16="http://schemas.microsoft.com/office/drawing/2014/main" id="{27A25E24-62F5-4723-97DE-72ECA36750AA}"/>
              </a:ext>
            </a:extLst>
          </p:cNvPr>
          <p:cNvSpPr>
            <a:spLocks noGrp="1"/>
          </p:cNvSpPr>
          <p:nvPr>
            <p:ph sz="quarter" idx="40"/>
          </p:nvPr>
        </p:nvSpPr>
        <p:spPr>
          <a:xfrm>
            <a:off x="6244749" y="2786725"/>
            <a:ext cx="26748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8" name="Content Placeholder 2">
            <a:extLst>
              <a:ext uri="{FF2B5EF4-FFF2-40B4-BE49-F238E27FC236}">
                <a16:creationId xmlns:a16="http://schemas.microsoft.com/office/drawing/2014/main" id="{7A28BB0F-F907-49CD-A495-C3AF1DE3B120}"/>
              </a:ext>
            </a:extLst>
          </p:cNvPr>
          <p:cNvSpPr>
            <a:spLocks noGrp="1"/>
          </p:cNvSpPr>
          <p:nvPr>
            <p:ph sz="quarter" idx="41"/>
          </p:nvPr>
        </p:nvSpPr>
        <p:spPr>
          <a:xfrm>
            <a:off x="9215922" y="2786725"/>
            <a:ext cx="26748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805482285"/>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Four column text no intro">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800" y="156210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6" name="Text Placeholder 16">
            <a:extLst>
              <a:ext uri="{FF2B5EF4-FFF2-40B4-BE49-F238E27FC236}">
                <a16:creationId xmlns:a16="http://schemas.microsoft.com/office/drawing/2014/main" id="{CE589445-5E9B-734F-AD7E-266D4DA94BBA}"/>
              </a:ext>
            </a:extLst>
          </p:cNvPr>
          <p:cNvSpPr>
            <a:spLocks noGrp="1"/>
          </p:cNvSpPr>
          <p:nvPr>
            <p:ph type="body" sz="quarter" idx="25" hasCustomPrompt="1"/>
          </p:nvPr>
        </p:nvSpPr>
        <p:spPr>
          <a:xfrm>
            <a:off x="6245548" y="156210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22" name="Text Placeholder 16">
            <a:extLst>
              <a:ext uri="{FF2B5EF4-FFF2-40B4-BE49-F238E27FC236}">
                <a16:creationId xmlns:a16="http://schemas.microsoft.com/office/drawing/2014/main" id="{1B100309-DB86-7F4A-8F8B-2C27461B5903}"/>
              </a:ext>
            </a:extLst>
          </p:cNvPr>
          <p:cNvSpPr>
            <a:spLocks noGrp="1"/>
          </p:cNvSpPr>
          <p:nvPr>
            <p:ph type="body" sz="quarter" idx="30" hasCustomPrompt="1"/>
          </p:nvPr>
        </p:nvSpPr>
        <p:spPr>
          <a:xfrm>
            <a:off x="3275174" y="156210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a:t>Heading 2</a:t>
            </a:r>
          </a:p>
        </p:txBody>
      </p:sp>
      <p:sp>
        <p:nvSpPr>
          <p:cNvPr id="27" name="Text Placeholder 16">
            <a:extLst>
              <a:ext uri="{FF2B5EF4-FFF2-40B4-BE49-F238E27FC236}">
                <a16:creationId xmlns:a16="http://schemas.microsoft.com/office/drawing/2014/main" id="{3588C321-9373-0848-A232-EBAFE689171F}"/>
              </a:ext>
            </a:extLst>
          </p:cNvPr>
          <p:cNvSpPr>
            <a:spLocks noGrp="1"/>
          </p:cNvSpPr>
          <p:nvPr>
            <p:ph type="body" sz="quarter" idx="32" hasCustomPrompt="1"/>
          </p:nvPr>
        </p:nvSpPr>
        <p:spPr>
          <a:xfrm>
            <a:off x="9215922" y="1562100"/>
            <a:ext cx="2674800" cy="334876"/>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29" name="Text Placeholder 16">
            <a:extLst>
              <a:ext uri="{FF2B5EF4-FFF2-40B4-BE49-F238E27FC236}">
                <a16:creationId xmlns:a16="http://schemas.microsoft.com/office/drawing/2014/main" id="{F34A25E1-CD64-C445-A7A9-990CAC0C565E}"/>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30" name="Text Placeholder 16">
            <a:extLst>
              <a:ext uri="{FF2B5EF4-FFF2-40B4-BE49-F238E27FC236}">
                <a16:creationId xmlns:a16="http://schemas.microsoft.com/office/drawing/2014/main" id="{E29E210A-28AF-504B-9494-F7EEA9BF1CE3}"/>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18" name="Content Placeholder 2">
            <a:extLst>
              <a:ext uri="{FF2B5EF4-FFF2-40B4-BE49-F238E27FC236}">
                <a16:creationId xmlns:a16="http://schemas.microsoft.com/office/drawing/2014/main" id="{D8B69545-64A5-4DFE-94D8-7226C5ED8A9D}"/>
              </a:ext>
            </a:extLst>
          </p:cNvPr>
          <p:cNvSpPr>
            <a:spLocks noGrp="1"/>
          </p:cNvSpPr>
          <p:nvPr>
            <p:ph sz="quarter" idx="38"/>
          </p:nvPr>
        </p:nvSpPr>
        <p:spPr>
          <a:xfrm>
            <a:off x="302401" y="1905000"/>
            <a:ext cx="2674800" cy="415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9A0E1592-2DDD-4E43-8849-F79B4B5BF0C6}"/>
              </a:ext>
            </a:extLst>
          </p:cNvPr>
          <p:cNvSpPr>
            <a:spLocks noGrp="1"/>
          </p:cNvSpPr>
          <p:nvPr>
            <p:ph sz="quarter" idx="39"/>
          </p:nvPr>
        </p:nvSpPr>
        <p:spPr>
          <a:xfrm>
            <a:off x="3273575" y="1905000"/>
            <a:ext cx="2674800" cy="415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Content Placeholder 2">
            <a:extLst>
              <a:ext uri="{FF2B5EF4-FFF2-40B4-BE49-F238E27FC236}">
                <a16:creationId xmlns:a16="http://schemas.microsoft.com/office/drawing/2014/main" id="{C588E27A-4CE8-436A-BFFC-5F822094A73A}"/>
              </a:ext>
            </a:extLst>
          </p:cNvPr>
          <p:cNvSpPr>
            <a:spLocks noGrp="1"/>
          </p:cNvSpPr>
          <p:nvPr>
            <p:ph sz="quarter" idx="40"/>
          </p:nvPr>
        </p:nvSpPr>
        <p:spPr>
          <a:xfrm>
            <a:off x="6244749" y="1905000"/>
            <a:ext cx="2674800" cy="415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Content Placeholder 2">
            <a:extLst>
              <a:ext uri="{FF2B5EF4-FFF2-40B4-BE49-F238E27FC236}">
                <a16:creationId xmlns:a16="http://schemas.microsoft.com/office/drawing/2014/main" id="{10919FA3-9A9F-4462-A213-DE1566A0A24C}"/>
              </a:ext>
            </a:extLst>
          </p:cNvPr>
          <p:cNvSpPr>
            <a:spLocks noGrp="1"/>
          </p:cNvSpPr>
          <p:nvPr>
            <p:ph sz="quarter" idx="41"/>
          </p:nvPr>
        </p:nvSpPr>
        <p:spPr>
          <a:xfrm>
            <a:off x="9215922" y="1905000"/>
            <a:ext cx="2674800" cy="415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42091859"/>
      </p:ext>
    </p:extLst>
  </p:cSld>
  <p:clrMapOvr>
    <a:masterClrMapping/>
  </p:clrMapOvr>
  <p:extLst>
    <p:ext uri="{DCECCB84-F9BA-43D5-87BE-67443E8EF086}">
      <p15:sldGuideLst xmlns:p15="http://schemas.microsoft.com/office/powerpoint/2012/main">
        <p15:guide id="1" pos="2016">
          <p15:clr>
            <a:srgbClr val="FBAE40"/>
          </p15:clr>
        </p15:guide>
        <p15:guide id="2" pos="5664">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ive column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10" name="Text Placeholder 16">
            <a:extLst>
              <a:ext uri="{FF2B5EF4-FFF2-40B4-BE49-F238E27FC236}">
                <a16:creationId xmlns:a16="http://schemas.microsoft.com/office/drawing/2014/main" id="{9108665C-679A-7747-8AE4-FD54D5815EBA}"/>
              </a:ext>
            </a:extLst>
          </p:cNvPr>
          <p:cNvSpPr>
            <a:spLocks noGrp="1"/>
          </p:cNvSpPr>
          <p:nvPr>
            <p:ph type="body" sz="quarter" idx="18" hasCustomPrompt="1"/>
          </p:nvPr>
        </p:nvSpPr>
        <p:spPr>
          <a:xfrm>
            <a:off x="304799" y="2439120"/>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23" name="Text Placeholder 16">
            <a:extLst>
              <a:ext uri="{FF2B5EF4-FFF2-40B4-BE49-F238E27FC236}">
                <a16:creationId xmlns:a16="http://schemas.microsoft.com/office/drawing/2014/main" id="{33F43D15-AEAF-E647-BFEE-D14E3099EA85}"/>
              </a:ext>
            </a:extLst>
          </p:cNvPr>
          <p:cNvSpPr>
            <a:spLocks noGrp="1"/>
          </p:cNvSpPr>
          <p:nvPr>
            <p:ph type="body" sz="quarter" idx="29" hasCustomPrompt="1"/>
          </p:nvPr>
        </p:nvSpPr>
        <p:spPr>
          <a:xfrm>
            <a:off x="304800" y="1565687"/>
            <a:ext cx="5646738" cy="720000"/>
          </a:xfrm>
        </p:spPr>
        <p:txBody>
          <a:bodyPr lIns="0" tIns="0" rIns="0">
            <a:noAutofit/>
          </a:bodyPr>
          <a:lstStyle>
            <a:lvl1pPr marL="0" indent="0">
              <a:spcBef>
                <a:spcPts val="200"/>
              </a:spcBef>
              <a:buNone/>
              <a:defRPr sz="2000" b="0" spc="0" baseline="0"/>
            </a:lvl1pPr>
            <a:lvl2pPr>
              <a:defRPr sz="2000"/>
            </a:lvl2pPr>
            <a:lvl3pPr>
              <a:defRPr sz="1800"/>
            </a:lvl3pPr>
            <a:lvl4pPr>
              <a:defRPr sz="1600"/>
            </a:lvl4pPr>
            <a:lvl5pPr>
              <a:defRPr sz="1600"/>
            </a:lvl5pPr>
          </a:lstStyle>
          <a:p>
            <a:pPr lvl="0"/>
            <a:r>
              <a:rPr lang="en-US" dirty="0"/>
              <a:t>Room for optional introductory text (2 lines max)</a:t>
            </a:r>
          </a:p>
        </p:txBody>
      </p:sp>
      <p:sp>
        <p:nvSpPr>
          <p:cNvPr id="29" name="Text Placeholder 16">
            <a:extLst>
              <a:ext uri="{FF2B5EF4-FFF2-40B4-BE49-F238E27FC236}">
                <a16:creationId xmlns:a16="http://schemas.microsoft.com/office/drawing/2014/main" id="{F34A25E1-CD64-C445-A7A9-990CAC0C565E}"/>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30" name="Text Placeholder 16">
            <a:extLst>
              <a:ext uri="{FF2B5EF4-FFF2-40B4-BE49-F238E27FC236}">
                <a16:creationId xmlns:a16="http://schemas.microsoft.com/office/drawing/2014/main" id="{E29E210A-28AF-504B-9494-F7EEA9BF1CE3}"/>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dirty="0"/>
              <a:t>Second title line</a:t>
            </a:r>
          </a:p>
        </p:txBody>
      </p:sp>
      <p:sp>
        <p:nvSpPr>
          <p:cNvPr id="35" name="Text Placeholder 16">
            <a:extLst>
              <a:ext uri="{FF2B5EF4-FFF2-40B4-BE49-F238E27FC236}">
                <a16:creationId xmlns:a16="http://schemas.microsoft.com/office/drawing/2014/main" id="{C35DEBB2-6344-AA47-B92C-30010BD84659}"/>
              </a:ext>
            </a:extLst>
          </p:cNvPr>
          <p:cNvSpPr>
            <a:spLocks noGrp="1"/>
          </p:cNvSpPr>
          <p:nvPr>
            <p:ph type="body" sz="quarter" idx="38" hasCustomPrompt="1"/>
          </p:nvPr>
        </p:nvSpPr>
        <p:spPr>
          <a:xfrm>
            <a:off x="2679299" y="2441448"/>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7" name="Text Placeholder 16">
            <a:extLst>
              <a:ext uri="{FF2B5EF4-FFF2-40B4-BE49-F238E27FC236}">
                <a16:creationId xmlns:a16="http://schemas.microsoft.com/office/drawing/2014/main" id="{C19DC8B9-D70C-674C-8F12-2D6F94197FED}"/>
              </a:ext>
            </a:extLst>
          </p:cNvPr>
          <p:cNvSpPr>
            <a:spLocks noGrp="1"/>
          </p:cNvSpPr>
          <p:nvPr>
            <p:ph type="body" sz="quarter" idx="40" hasCustomPrompt="1"/>
          </p:nvPr>
        </p:nvSpPr>
        <p:spPr>
          <a:xfrm>
            <a:off x="5053799" y="2441448"/>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9" name="Text Placeholder 16">
            <a:extLst>
              <a:ext uri="{FF2B5EF4-FFF2-40B4-BE49-F238E27FC236}">
                <a16:creationId xmlns:a16="http://schemas.microsoft.com/office/drawing/2014/main" id="{3C276264-83E2-B746-A497-3D5860C30940}"/>
              </a:ext>
            </a:extLst>
          </p:cNvPr>
          <p:cNvSpPr>
            <a:spLocks noGrp="1"/>
          </p:cNvSpPr>
          <p:nvPr>
            <p:ph type="body" sz="quarter" idx="42" hasCustomPrompt="1"/>
          </p:nvPr>
        </p:nvSpPr>
        <p:spPr>
          <a:xfrm>
            <a:off x="7428299" y="2441448"/>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41" name="Text Placeholder 16">
            <a:extLst>
              <a:ext uri="{FF2B5EF4-FFF2-40B4-BE49-F238E27FC236}">
                <a16:creationId xmlns:a16="http://schemas.microsoft.com/office/drawing/2014/main" id="{E924DD80-2079-5C43-9A5B-627B98679584}"/>
              </a:ext>
            </a:extLst>
          </p:cNvPr>
          <p:cNvSpPr>
            <a:spLocks noGrp="1"/>
          </p:cNvSpPr>
          <p:nvPr>
            <p:ph type="body" sz="quarter" idx="44" hasCustomPrompt="1"/>
          </p:nvPr>
        </p:nvSpPr>
        <p:spPr>
          <a:xfrm>
            <a:off x="9802800" y="2441448"/>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17" name="Content Placeholder 2">
            <a:extLst>
              <a:ext uri="{FF2B5EF4-FFF2-40B4-BE49-F238E27FC236}">
                <a16:creationId xmlns:a16="http://schemas.microsoft.com/office/drawing/2014/main" id="{73E1A4E2-0A30-48C6-B3C2-789F173DA798}"/>
              </a:ext>
            </a:extLst>
          </p:cNvPr>
          <p:cNvSpPr>
            <a:spLocks noGrp="1"/>
          </p:cNvSpPr>
          <p:nvPr>
            <p:ph sz="quarter" idx="45"/>
          </p:nvPr>
        </p:nvSpPr>
        <p:spPr>
          <a:xfrm>
            <a:off x="304799" y="2786725"/>
            <a:ext cx="2084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2">
            <a:extLst>
              <a:ext uri="{FF2B5EF4-FFF2-40B4-BE49-F238E27FC236}">
                <a16:creationId xmlns:a16="http://schemas.microsoft.com/office/drawing/2014/main" id="{2383EA99-2505-49FA-BA46-33A6D753ED3C}"/>
              </a:ext>
            </a:extLst>
          </p:cNvPr>
          <p:cNvSpPr>
            <a:spLocks noGrp="1"/>
          </p:cNvSpPr>
          <p:nvPr>
            <p:ph sz="quarter" idx="46"/>
          </p:nvPr>
        </p:nvSpPr>
        <p:spPr>
          <a:xfrm>
            <a:off x="2679299" y="2786725"/>
            <a:ext cx="2084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86BA908A-4692-4BE2-94F3-3FA696FADE41}"/>
              </a:ext>
            </a:extLst>
          </p:cNvPr>
          <p:cNvSpPr>
            <a:spLocks noGrp="1"/>
          </p:cNvSpPr>
          <p:nvPr>
            <p:ph sz="quarter" idx="47"/>
          </p:nvPr>
        </p:nvSpPr>
        <p:spPr>
          <a:xfrm>
            <a:off x="5053799" y="2786725"/>
            <a:ext cx="2084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Content Placeholder 2">
            <a:extLst>
              <a:ext uri="{FF2B5EF4-FFF2-40B4-BE49-F238E27FC236}">
                <a16:creationId xmlns:a16="http://schemas.microsoft.com/office/drawing/2014/main" id="{81A38EB1-9CE2-44DB-A002-0F152979A8BB}"/>
              </a:ext>
            </a:extLst>
          </p:cNvPr>
          <p:cNvSpPr>
            <a:spLocks noGrp="1"/>
          </p:cNvSpPr>
          <p:nvPr>
            <p:ph sz="quarter" idx="48"/>
          </p:nvPr>
        </p:nvSpPr>
        <p:spPr>
          <a:xfrm>
            <a:off x="7428299" y="2786725"/>
            <a:ext cx="2084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Content Placeholder 2">
            <a:extLst>
              <a:ext uri="{FF2B5EF4-FFF2-40B4-BE49-F238E27FC236}">
                <a16:creationId xmlns:a16="http://schemas.microsoft.com/office/drawing/2014/main" id="{E4EB1976-4EF4-412F-9553-9EC2795B92E5}"/>
              </a:ext>
            </a:extLst>
          </p:cNvPr>
          <p:cNvSpPr>
            <a:spLocks noGrp="1"/>
          </p:cNvSpPr>
          <p:nvPr>
            <p:ph sz="quarter" idx="49"/>
          </p:nvPr>
        </p:nvSpPr>
        <p:spPr>
          <a:xfrm>
            <a:off x="9802800" y="2786725"/>
            <a:ext cx="2084400" cy="327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46522972"/>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Five column text no intro">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F5D1B2-B232-3849-9FDE-03A8E938F98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327B5F2-D55B-384E-B6C3-845D330DFED5}"/>
              </a:ext>
            </a:extLst>
          </p:cNvPr>
          <p:cNvSpPr>
            <a:spLocks noGrp="1"/>
          </p:cNvSpPr>
          <p:nvPr>
            <p:ph type="sldNum" sz="quarter" idx="12"/>
          </p:nvPr>
        </p:nvSpPr>
        <p:spPr/>
        <p:txBody>
          <a:bodyPr/>
          <a:lstStyle/>
          <a:p>
            <a:fld id="{731A1681-B67C-634E-B9F8-D054051C2089}" type="slidenum">
              <a:rPr lang="en-US" smtClean="0"/>
              <a:t>‹#›</a:t>
            </a:fld>
            <a:endParaRPr lang="en-US"/>
          </a:p>
        </p:txBody>
      </p:sp>
      <p:sp>
        <p:nvSpPr>
          <p:cNvPr id="29" name="Text Placeholder 16">
            <a:extLst>
              <a:ext uri="{FF2B5EF4-FFF2-40B4-BE49-F238E27FC236}">
                <a16:creationId xmlns:a16="http://schemas.microsoft.com/office/drawing/2014/main" id="{F34A25E1-CD64-C445-A7A9-990CAC0C565E}"/>
              </a:ext>
            </a:extLst>
          </p:cNvPr>
          <p:cNvSpPr>
            <a:spLocks noGrp="1"/>
          </p:cNvSpPr>
          <p:nvPr>
            <p:ph type="body" sz="quarter" idx="13" hasCustomPrompt="1"/>
          </p:nvPr>
        </p:nvSpPr>
        <p:spPr>
          <a:xfrm>
            <a:off x="304800" y="304800"/>
            <a:ext cx="5646738" cy="360000"/>
          </a:xfrm>
        </p:spPr>
        <p:txBody>
          <a:bodyPr lIns="0" tIns="0" rIns="0">
            <a:noAutofit/>
          </a:bodyPr>
          <a:lstStyle>
            <a:lvl1pPr marL="0" indent="0">
              <a:spcBef>
                <a:spcPts val="200"/>
              </a:spcBef>
              <a:buNone/>
              <a:defRPr sz="2400" b="0" spc="0" baseline="0">
                <a:solidFill>
                  <a:schemeClr val="tx1"/>
                </a:solidFill>
              </a:defRPr>
            </a:lvl1pPr>
            <a:lvl2pPr>
              <a:defRPr sz="2000"/>
            </a:lvl2pPr>
            <a:lvl3pPr>
              <a:defRPr sz="1800"/>
            </a:lvl3pPr>
            <a:lvl4pPr>
              <a:defRPr sz="1600"/>
            </a:lvl4pPr>
            <a:lvl5pPr>
              <a:defRPr sz="1600"/>
            </a:lvl5pPr>
          </a:lstStyle>
          <a:p>
            <a:pPr lvl="0"/>
            <a:r>
              <a:rPr lang="en-US" dirty="0"/>
              <a:t>First title line</a:t>
            </a:r>
          </a:p>
        </p:txBody>
      </p:sp>
      <p:sp>
        <p:nvSpPr>
          <p:cNvPr id="30" name="Text Placeholder 16">
            <a:extLst>
              <a:ext uri="{FF2B5EF4-FFF2-40B4-BE49-F238E27FC236}">
                <a16:creationId xmlns:a16="http://schemas.microsoft.com/office/drawing/2014/main" id="{E29E210A-28AF-504B-9494-F7EEA9BF1CE3}"/>
              </a:ext>
            </a:extLst>
          </p:cNvPr>
          <p:cNvSpPr>
            <a:spLocks noGrp="1"/>
          </p:cNvSpPr>
          <p:nvPr>
            <p:ph type="body" sz="quarter" idx="14" hasCustomPrompt="1"/>
          </p:nvPr>
        </p:nvSpPr>
        <p:spPr>
          <a:xfrm>
            <a:off x="304800" y="671605"/>
            <a:ext cx="5646738" cy="360000"/>
          </a:xfrm>
        </p:spPr>
        <p:txBody>
          <a:bodyPr lIns="0" tIns="0" rIns="0">
            <a:noAutofit/>
          </a:bodyPr>
          <a:lstStyle>
            <a:lvl1pPr marL="0" indent="0">
              <a:spcBef>
                <a:spcPts val="200"/>
              </a:spcBef>
              <a:buNone/>
              <a:defRPr sz="2400" b="1" spc="0" baseline="0"/>
            </a:lvl1pPr>
            <a:lvl2pPr>
              <a:defRPr sz="2000"/>
            </a:lvl2pPr>
            <a:lvl3pPr>
              <a:defRPr sz="1800"/>
            </a:lvl3pPr>
            <a:lvl4pPr>
              <a:defRPr sz="1600"/>
            </a:lvl4pPr>
            <a:lvl5pPr>
              <a:defRPr sz="1600"/>
            </a:lvl5pPr>
          </a:lstStyle>
          <a:p>
            <a:pPr lvl="0"/>
            <a:r>
              <a:rPr lang="en-US"/>
              <a:t>Second title line</a:t>
            </a:r>
          </a:p>
        </p:txBody>
      </p:sp>
      <p:sp>
        <p:nvSpPr>
          <p:cNvPr id="27" name="Text Placeholder 16">
            <a:extLst>
              <a:ext uri="{FF2B5EF4-FFF2-40B4-BE49-F238E27FC236}">
                <a16:creationId xmlns:a16="http://schemas.microsoft.com/office/drawing/2014/main" id="{F7023659-DF59-5842-9BC2-F5D5B10DF89F}"/>
              </a:ext>
            </a:extLst>
          </p:cNvPr>
          <p:cNvSpPr>
            <a:spLocks noGrp="1"/>
          </p:cNvSpPr>
          <p:nvPr>
            <p:ph type="body" sz="quarter" idx="18" hasCustomPrompt="1"/>
          </p:nvPr>
        </p:nvSpPr>
        <p:spPr>
          <a:xfrm>
            <a:off x="304799" y="1562400"/>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1</a:t>
            </a:r>
          </a:p>
        </p:txBody>
      </p:sp>
      <p:sp>
        <p:nvSpPr>
          <p:cNvPr id="32" name="Text Placeholder 16">
            <a:extLst>
              <a:ext uri="{FF2B5EF4-FFF2-40B4-BE49-F238E27FC236}">
                <a16:creationId xmlns:a16="http://schemas.microsoft.com/office/drawing/2014/main" id="{35DC437A-C816-394D-A18B-25819F2AF929}"/>
              </a:ext>
            </a:extLst>
          </p:cNvPr>
          <p:cNvSpPr>
            <a:spLocks noGrp="1"/>
          </p:cNvSpPr>
          <p:nvPr>
            <p:ph type="body" sz="quarter" idx="38" hasCustomPrompt="1"/>
          </p:nvPr>
        </p:nvSpPr>
        <p:spPr>
          <a:xfrm>
            <a:off x="2679299" y="1562400"/>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2</a:t>
            </a:r>
          </a:p>
        </p:txBody>
      </p:sp>
      <p:sp>
        <p:nvSpPr>
          <p:cNvPr id="34" name="Text Placeholder 16">
            <a:extLst>
              <a:ext uri="{FF2B5EF4-FFF2-40B4-BE49-F238E27FC236}">
                <a16:creationId xmlns:a16="http://schemas.microsoft.com/office/drawing/2014/main" id="{47B15FFF-16F4-584F-9978-DE90782CE07A}"/>
              </a:ext>
            </a:extLst>
          </p:cNvPr>
          <p:cNvSpPr>
            <a:spLocks noGrp="1"/>
          </p:cNvSpPr>
          <p:nvPr>
            <p:ph type="body" sz="quarter" idx="40" hasCustomPrompt="1"/>
          </p:nvPr>
        </p:nvSpPr>
        <p:spPr>
          <a:xfrm>
            <a:off x="5053799" y="1562400"/>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3</a:t>
            </a:r>
          </a:p>
        </p:txBody>
      </p:sp>
      <p:sp>
        <p:nvSpPr>
          <p:cNvPr id="36" name="Text Placeholder 16">
            <a:extLst>
              <a:ext uri="{FF2B5EF4-FFF2-40B4-BE49-F238E27FC236}">
                <a16:creationId xmlns:a16="http://schemas.microsoft.com/office/drawing/2014/main" id="{2E353444-7A8A-F04B-9B19-D1F1709509F1}"/>
              </a:ext>
            </a:extLst>
          </p:cNvPr>
          <p:cNvSpPr>
            <a:spLocks noGrp="1"/>
          </p:cNvSpPr>
          <p:nvPr>
            <p:ph type="body" sz="quarter" idx="42" hasCustomPrompt="1"/>
          </p:nvPr>
        </p:nvSpPr>
        <p:spPr>
          <a:xfrm>
            <a:off x="7428299" y="1562400"/>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4</a:t>
            </a:r>
          </a:p>
        </p:txBody>
      </p:sp>
      <p:sp>
        <p:nvSpPr>
          <p:cNvPr id="38" name="Text Placeholder 16">
            <a:extLst>
              <a:ext uri="{FF2B5EF4-FFF2-40B4-BE49-F238E27FC236}">
                <a16:creationId xmlns:a16="http://schemas.microsoft.com/office/drawing/2014/main" id="{983754FB-7F83-2541-AA0E-66D9ACF2317E}"/>
              </a:ext>
            </a:extLst>
          </p:cNvPr>
          <p:cNvSpPr>
            <a:spLocks noGrp="1"/>
          </p:cNvSpPr>
          <p:nvPr>
            <p:ph type="body" sz="quarter" idx="44" hasCustomPrompt="1"/>
          </p:nvPr>
        </p:nvSpPr>
        <p:spPr>
          <a:xfrm>
            <a:off x="9802800" y="1562400"/>
            <a:ext cx="2084400" cy="334875"/>
          </a:xfrm>
        </p:spPr>
        <p:txBody>
          <a:bodyPr lIns="0" tIns="0" rIns="274320">
            <a:noAutofit/>
          </a:bodyPr>
          <a:lstStyle>
            <a:lvl1pPr marL="0" indent="0">
              <a:lnSpc>
                <a:spcPct val="100000"/>
              </a:lnSpc>
              <a:spcBef>
                <a:spcPts val="200"/>
              </a:spcBef>
              <a:buNone/>
              <a:defRPr sz="2000" b="0" i="0" spc="0" baseline="0">
                <a:solidFill>
                  <a:schemeClr val="tx2"/>
                </a:solidFill>
              </a:defRPr>
            </a:lvl1pPr>
            <a:lvl2pPr>
              <a:defRPr sz="2000"/>
            </a:lvl2pPr>
            <a:lvl3pPr>
              <a:defRPr sz="1800"/>
            </a:lvl3pPr>
            <a:lvl4pPr>
              <a:defRPr sz="1600"/>
            </a:lvl4pPr>
            <a:lvl5pPr>
              <a:defRPr sz="1600"/>
            </a:lvl5pPr>
          </a:lstStyle>
          <a:p>
            <a:pPr lvl="0"/>
            <a:r>
              <a:rPr lang="en-US" dirty="0"/>
              <a:t>Heading 5</a:t>
            </a:r>
          </a:p>
        </p:txBody>
      </p:sp>
      <p:sp>
        <p:nvSpPr>
          <p:cNvPr id="16" name="Content Placeholder 2">
            <a:extLst>
              <a:ext uri="{FF2B5EF4-FFF2-40B4-BE49-F238E27FC236}">
                <a16:creationId xmlns:a16="http://schemas.microsoft.com/office/drawing/2014/main" id="{AC6B1F88-AF75-48B9-8E29-60DA81BE3EB7}"/>
              </a:ext>
            </a:extLst>
          </p:cNvPr>
          <p:cNvSpPr>
            <a:spLocks noGrp="1"/>
          </p:cNvSpPr>
          <p:nvPr>
            <p:ph sz="quarter" idx="45"/>
          </p:nvPr>
        </p:nvSpPr>
        <p:spPr>
          <a:xfrm>
            <a:off x="304799" y="1904400"/>
            <a:ext cx="2084400" cy="41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Content Placeholder 2">
            <a:extLst>
              <a:ext uri="{FF2B5EF4-FFF2-40B4-BE49-F238E27FC236}">
                <a16:creationId xmlns:a16="http://schemas.microsoft.com/office/drawing/2014/main" id="{E60A20F9-E54D-4C8E-8A1A-6B360307192C}"/>
              </a:ext>
            </a:extLst>
          </p:cNvPr>
          <p:cNvSpPr>
            <a:spLocks noGrp="1"/>
          </p:cNvSpPr>
          <p:nvPr>
            <p:ph sz="quarter" idx="46"/>
          </p:nvPr>
        </p:nvSpPr>
        <p:spPr>
          <a:xfrm>
            <a:off x="2679299" y="1904400"/>
            <a:ext cx="2084400" cy="41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Content Placeholder 2">
            <a:extLst>
              <a:ext uri="{FF2B5EF4-FFF2-40B4-BE49-F238E27FC236}">
                <a16:creationId xmlns:a16="http://schemas.microsoft.com/office/drawing/2014/main" id="{5F5B5B60-9032-4607-88F0-F89546BBA156}"/>
              </a:ext>
            </a:extLst>
          </p:cNvPr>
          <p:cNvSpPr>
            <a:spLocks noGrp="1"/>
          </p:cNvSpPr>
          <p:nvPr>
            <p:ph sz="quarter" idx="47"/>
          </p:nvPr>
        </p:nvSpPr>
        <p:spPr>
          <a:xfrm>
            <a:off x="5053799" y="1904400"/>
            <a:ext cx="2084400" cy="41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Content Placeholder 2">
            <a:extLst>
              <a:ext uri="{FF2B5EF4-FFF2-40B4-BE49-F238E27FC236}">
                <a16:creationId xmlns:a16="http://schemas.microsoft.com/office/drawing/2014/main" id="{F2BA985E-B9A2-4F02-9E62-60C96BCE948C}"/>
              </a:ext>
            </a:extLst>
          </p:cNvPr>
          <p:cNvSpPr>
            <a:spLocks noGrp="1"/>
          </p:cNvSpPr>
          <p:nvPr>
            <p:ph sz="quarter" idx="48"/>
          </p:nvPr>
        </p:nvSpPr>
        <p:spPr>
          <a:xfrm>
            <a:off x="7428299" y="1904400"/>
            <a:ext cx="2084400" cy="41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Content Placeholder 2">
            <a:extLst>
              <a:ext uri="{FF2B5EF4-FFF2-40B4-BE49-F238E27FC236}">
                <a16:creationId xmlns:a16="http://schemas.microsoft.com/office/drawing/2014/main" id="{C755B35F-5F54-4C51-A36B-F01CF3EB5C2F}"/>
              </a:ext>
            </a:extLst>
          </p:cNvPr>
          <p:cNvSpPr>
            <a:spLocks noGrp="1"/>
          </p:cNvSpPr>
          <p:nvPr>
            <p:ph sz="quarter" idx="49"/>
          </p:nvPr>
        </p:nvSpPr>
        <p:spPr>
          <a:xfrm>
            <a:off x="9802800" y="1904400"/>
            <a:ext cx="2084400" cy="41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36278438"/>
      </p:ext>
    </p:extLst>
  </p:cSld>
  <p:clrMapOvr>
    <a:masterClrMapping/>
  </p:clrMapOvr>
  <p:extLst>
    <p:ext uri="{DCECCB84-F9BA-43D5-87BE-67443E8EF086}">
      <p15:sldGuideLst xmlns:p15="http://schemas.microsoft.com/office/powerpoint/2012/main">
        <p15:guide id="1" pos="2016">
          <p15:clr>
            <a:srgbClr val="FBAE40"/>
          </p15:clr>
        </p15:guide>
        <p15:guide id="2" pos="5664">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theme" Target="../theme/theme2.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slideLayout" Target="../slideLayouts/slideLayout114.xml"/><Relationship Id="rId39" Type="http://schemas.openxmlformats.org/officeDocument/2006/relationships/slideLayout" Target="../slideLayouts/slideLayout127.xml"/><Relationship Id="rId21" Type="http://schemas.openxmlformats.org/officeDocument/2006/relationships/slideLayout" Target="../slideLayouts/slideLayout109.xml"/><Relationship Id="rId34" Type="http://schemas.openxmlformats.org/officeDocument/2006/relationships/slideLayout" Target="../slideLayouts/slideLayout122.xml"/><Relationship Id="rId42" Type="http://schemas.openxmlformats.org/officeDocument/2006/relationships/slideLayout" Target="../slideLayouts/slideLayout130.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9" Type="http://schemas.openxmlformats.org/officeDocument/2006/relationships/slideLayout" Target="../slideLayouts/slideLayout117.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slideLayout" Target="../slideLayouts/slideLayout112.xml"/><Relationship Id="rId32" Type="http://schemas.openxmlformats.org/officeDocument/2006/relationships/slideLayout" Target="../slideLayouts/slideLayout120.xml"/><Relationship Id="rId37" Type="http://schemas.openxmlformats.org/officeDocument/2006/relationships/slideLayout" Target="../slideLayouts/slideLayout125.xml"/><Relationship Id="rId40" Type="http://schemas.openxmlformats.org/officeDocument/2006/relationships/slideLayout" Target="../slideLayouts/slideLayout128.xml"/><Relationship Id="rId45" Type="http://schemas.openxmlformats.org/officeDocument/2006/relationships/image" Target="../media/image10.emf"/><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28" Type="http://schemas.openxmlformats.org/officeDocument/2006/relationships/slideLayout" Target="../slideLayouts/slideLayout116.xml"/><Relationship Id="rId36" Type="http://schemas.openxmlformats.org/officeDocument/2006/relationships/slideLayout" Target="../slideLayouts/slideLayout124.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31" Type="http://schemas.openxmlformats.org/officeDocument/2006/relationships/slideLayout" Target="../slideLayouts/slideLayout119.xml"/><Relationship Id="rId44" Type="http://schemas.openxmlformats.org/officeDocument/2006/relationships/theme" Target="../theme/theme3.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 Id="rId27" Type="http://schemas.openxmlformats.org/officeDocument/2006/relationships/slideLayout" Target="../slideLayouts/slideLayout115.xml"/><Relationship Id="rId30" Type="http://schemas.openxmlformats.org/officeDocument/2006/relationships/slideLayout" Target="../slideLayouts/slideLayout118.xml"/><Relationship Id="rId35" Type="http://schemas.openxmlformats.org/officeDocument/2006/relationships/slideLayout" Target="../slideLayouts/slideLayout123.xml"/><Relationship Id="rId43" Type="http://schemas.openxmlformats.org/officeDocument/2006/relationships/slideLayout" Target="../slideLayouts/slideLayout131.xml"/><Relationship Id="rId8" Type="http://schemas.openxmlformats.org/officeDocument/2006/relationships/slideLayout" Target="../slideLayouts/slideLayout96.xml"/><Relationship Id="rId3" Type="http://schemas.openxmlformats.org/officeDocument/2006/relationships/slideLayout" Target="../slideLayouts/slideLayout91.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slideLayout" Target="../slideLayouts/slideLayout113.xml"/><Relationship Id="rId33" Type="http://schemas.openxmlformats.org/officeDocument/2006/relationships/slideLayout" Target="../slideLayouts/slideLayout121.xml"/><Relationship Id="rId38" Type="http://schemas.openxmlformats.org/officeDocument/2006/relationships/slideLayout" Target="../slideLayouts/slideLayout126.xml"/><Relationship Id="rId20" Type="http://schemas.openxmlformats.org/officeDocument/2006/relationships/slideLayout" Target="../slideLayouts/slideLayout108.xml"/><Relationship Id="rId41"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FE9FD2-6995-74C6-059B-87A19EAFB965}"/>
              </a:ext>
            </a:extLst>
          </p:cNvPr>
          <p:cNvSpPr>
            <a:spLocks noGrp="1"/>
          </p:cNvSpPr>
          <p:nvPr>
            <p:ph type="title"/>
          </p:nvPr>
        </p:nvSpPr>
        <p:spPr>
          <a:xfrm>
            <a:off x="306000" y="306000"/>
            <a:ext cx="11581200" cy="360000"/>
          </a:xfrm>
          <a:prstGeom prst="rect">
            <a:avLst/>
          </a:prstGeom>
        </p:spPr>
        <p:txBody>
          <a:bodyPr vert="horz" lIns="0" tIns="0" rIns="0" bIns="0" rtlCol="0" anchor="ctr">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B1BC34D3-7536-C818-EFDA-AFF20251F0DA}"/>
              </a:ext>
            </a:extLst>
          </p:cNvPr>
          <p:cNvSpPr>
            <a:spLocks noGrp="1"/>
          </p:cNvSpPr>
          <p:nvPr>
            <p:ph type="body" idx="1"/>
          </p:nvPr>
        </p:nvSpPr>
        <p:spPr>
          <a:xfrm>
            <a:off x="306000" y="1620000"/>
            <a:ext cx="11581200" cy="432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37022941-1361-6E63-B12A-06C77F5C0FBB}"/>
              </a:ext>
            </a:extLst>
          </p:cNvPr>
          <p:cNvSpPr>
            <a:spLocks noGrp="1"/>
          </p:cNvSpPr>
          <p:nvPr>
            <p:ph type="dt" sz="half" idx="2"/>
          </p:nvPr>
        </p:nvSpPr>
        <p:spPr>
          <a:xfrm>
            <a:off x="8560582" y="6417000"/>
            <a:ext cx="1260000" cy="270000"/>
          </a:xfrm>
          <a:prstGeom prst="rect">
            <a:avLst/>
          </a:prstGeom>
        </p:spPr>
        <p:txBody>
          <a:bodyPr vert="horz" lIns="0" tIns="45720" rIns="0" bIns="45720" rtlCol="0" anchor="ctr"/>
          <a:lstStyle>
            <a:lvl1pPr algn="r">
              <a:defRPr sz="1000">
                <a:solidFill>
                  <a:schemeClr val="tx1"/>
                </a:solidFill>
              </a:defRPr>
            </a:lvl1pPr>
          </a:lstStyle>
          <a:p>
            <a:r>
              <a:rPr lang="en-US"/>
              <a:t>Date</a:t>
            </a:r>
            <a:endParaRPr lang="en-GB" dirty="0"/>
          </a:p>
        </p:txBody>
      </p:sp>
      <p:sp>
        <p:nvSpPr>
          <p:cNvPr id="5" name="Footer Placeholder 4">
            <a:extLst>
              <a:ext uri="{FF2B5EF4-FFF2-40B4-BE49-F238E27FC236}">
                <a16:creationId xmlns:a16="http://schemas.microsoft.com/office/drawing/2014/main" id="{D5C9E4D8-93A5-6C78-B5B9-150B83256C33}"/>
              </a:ext>
            </a:extLst>
          </p:cNvPr>
          <p:cNvSpPr>
            <a:spLocks noGrp="1"/>
          </p:cNvSpPr>
          <p:nvPr>
            <p:ph type="ftr" sz="quarter" idx="3"/>
          </p:nvPr>
        </p:nvSpPr>
        <p:spPr>
          <a:xfrm>
            <a:off x="1200036" y="6417000"/>
            <a:ext cx="6069127" cy="270000"/>
          </a:xfrm>
          <a:prstGeom prst="rect">
            <a:avLst/>
          </a:prstGeom>
        </p:spPr>
        <p:txBody>
          <a:bodyPr vert="horz" lIns="0" tIns="45720" rIns="0" bIns="45720" rtlCol="0" anchor="ctr"/>
          <a:lstStyle>
            <a:lvl1pPr algn="ctr">
              <a:defRPr sz="1000">
                <a:solidFill>
                  <a:schemeClr val="tx1"/>
                </a:solidFill>
              </a:defRPr>
            </a:lvl1pPr>
          </a:lstStyle>
          <a:p>
            <a:r>
              <a:rPr lang="en-GB"/>
              <a:t>Title</a:t>
            </a:r>
            <a:endParaRPr lang="en-GB" dirty="0"/>
          </a:p>
        </p:txBody>
      </p:sp>
      <p:sp>
        <p:nvSpPr>
          <p:cNvPr id="6" name="Slide Number Placeholder 5">
            <a:extLst>
              <a:ext uri="{FF2B5EF4-FFF2-40B4-BE49-F238E27FC236}">
                <a16:creationId xmlns:a16="http://schemas.microsoft.com/office/drawing/2014/main" id="{15B14A89-CC20-0ECB-B7C5-296A21ECF522}"/>
              </a:ext>
            </a:extLst>
          </p:cNvPr>
          <p:cNvSpPr>
            <a:spLocks noGrp="1"/>
          </p:cNvSpPr>
          <p:nvPr>
            <p:ph type="sldNum" sz="quarter" idx="4"/>
          </p:nvPr>
        </p:nvSpPr>
        <p:spPr>
          <a:xfrm>
            <a:off x="300037" y="6417000"/>
            <a:ext cx="900000" cy="270000"/>
          </a:xfrm>
          <a:prstGeom prst="rect">
            <a:avLst/>
          </a:prstGeom>
        </p:spPr>
        <p:txBody>
          <a:bodyPr vert="horz" lIns="0" tIns="45720" rIns="0" bIns="45720" rtlCol="0" anchor="ctr"/>
          <a:lstStyle>
            <a:lvl1pPr algn="l">
              <a:defRPr sz="1000">
                <a:solidFill>
                  <a:schemeClr val="tx1"/>
                </a:solidFill>
              </a:defRPr>
            </a:lvl1pPr>
          </a:lstStyle>
          <a:p>
            <a:fld id="{721C06D9-4617-44B0-8711-1EF1C439A609}" type="slidenum">
              <a:rPr lang="en-GB" smtClean="0"/>
              <a:pPr/>
              <a:t>‹#›</a:t>
            </a:fld>
            <a:endParaRPr lang="en-GB" dirty="0"/>
          </a:p>
        </p:txBody>
      </p:sp>
      <p:sp>
        <p:nvSpPr>
          <p:cNvPr id="9" name="TextBox 8">
            <a:extLst>
              <a:ext uri="{FF2B5EF4-FFF2-40B4-BE49-F238E27FC236}">
                <a16:creationId xmlns:a16="http://schemas.microsoft.com/office/drawing/2014/main" id="{CE590955-4EF9-42DC-2545-2A78687F80FE}"/>
              </a:ext>
            </a:extLst>
          </p:cNvPr>
          <p:cNvSpPr txBox="1"/>
          <p:nvPr userDrawn="1"/>
        </p:nvSpPr>
        <p:spPr>
          <a:xfrm>
            <a:off x="-763351" y="378278"/>
            <a:ext cx="763351" cy="215444"/>
          </a:xfrm>
          <a:prstGeom prst="rect">
            <a:avLst/>
          </a:prstGeom>
          <a:noFill/>
        </p:spPr>
        <p:txBody>
          <a:bodyPr wrap="none" rtlCol="0">
            <a:spAutoFit/>
          </a:bodyPr>
          <a:lstStyle/>
          <a:p>
            <a:pPr algn="r"/>
            <a:r>
              <a:rPr lang="en-GB" sz="800" dirty="0">
                <a:solidFill>
                  <a:schemeClr val="tx1"/>
                </a:solidFill>
              </a:rPr>
              <a:t>Title position</a:t>
            </a:r>
          </a:p>
        </p:txBody>
      </p:sp>
      <p:sp>
        <p:nvSpPr>
          <p:cNvPr id="10" name="TextBox 9">
            <a:extLst>
              <a:ext uri="{FF2B5EF4-FFF2-40B4-BE49-F238E27FC236}">
                <a16:creationId xmlns:a16="http://schemas.microsoft.com/office/drawing/2014/main" id="{3ECA7508-55FC-E080-04D3-FAB46B4F6DCE}"/>
              </a:ext>
            </a:extLst>
          </p:cNvPr>
          <p:cNvSpPr txBox="1"/>
          <p:nvPr userDrawn="1"/>
        </p:nvSpPr>
        <p:spPr>
          <a:xfrm>
            <a:off x="-1885453" y="1041381"/>
            <a:ext cx="1885453" cy="215444"/>
          </a:xfrm>
          <a:prstGeom prst="rect">
            <a:avLst/>
          </a:prstGeom>
          <a:noFill/>
        </p:spPr>
        <p:txBody>
          <a:bodyPr wrap="none" rtlCol="0">
            <a:spAutoFit/>
          </a:bodyPr>
          <a:lstStyle/>
          <a:p>
            <a:pPr algn="r"/>
            <a:r>
              <a:rPr lang="en-GB" sz="800" dirty="0">
                <a:solidFill>
                  <a:schemeClr val="tx1"/>
                </a:solidFill>
              </a:rPr>
              <a:t>Maximum vertical position for content</a:t>
            </a:r>
          </a:p>
        </p:txBody>
      </p:sp>
      <p:sp>
        <p:nvSpPr>
          <p:cNvPr id="11" name="TextBox 10">
            <a:extLst>
              <a:ext uri="{FF2B5EF4-FFF2-40B4-BE49-F238E27FC236}">
                <a16:creationId xmlns:a16="http://schemas.microsoft.com/office/drawing/2014/main" id="{504E1C66-75FC-0179-2386-75B484CB4966}"/>
              </a:ext>
            </a:extLst>
          </p:cNvPr>
          <p:cNvSpPr txBox="1"/>
          <p:nvPr userDrawn="1"/>
        </p:nvSpPr>
        <p:spPr>
          <a:xfrm>
            <a:off x="-1856598" y="5734506"/>
            <a:ext cx="1856598" cy="215444"/>
          </a:xfrm>
          <a:prstGeom prst="rect">
            <a:avLst/>
          </a:prstGeom>
          <a:noFill/>
        </p:spPr>
        <p:txBody>
          <a:bodyPr wrap="none" rtlCol="0">
            <a:spAutoFit/>
          </a:bodyPr>
          <a:lstStyle/>
          <a:p>
            <a:pPr algn="r"/>
            <a:r>
              <a:rPr lang="en-GB" sz="800" dirty="0">
                <a:solidFill>
                  <a:schemeClr val="tx1"/>
                </a:solidFill>
              </a:rPr>
              <a:t>Minimum vertical position for content</a:t>
            </a:r>
          </a:p>
        </p:txBody>
      </p:sp>
      <p:sp>
        <p:nvSpPr>
          <p:cNvPr id="13" name="TextBox 12">
            <a:extLst>
              <a:ext uri="{FF2B5EF4-FFF2-40B4-BE49-F238E27FC236}">
                <a16:creationId xmlns:a16="http://schemas.microsoft.com/office/drawing/2014/main" id="{6F4C75A6-3E07-FB50-DCC7-0EA23683196A}"/>
              </a:ext>
            </a:extLst>
          </p:cNvPr>
          <p:cNvSpPr txBox="1"/>
          <p:nvPr userDrawn="1"/>
        </p:nvSpPr>
        <p:spPr>
          <a:xfrm>
            <a:off x="-914033" y="727528"/>
            <a:ext cx="914033" cy="215444"/>
          </a:xfrm>
          <a:prstGeom prst="rect">
            <a:avLst/>
          </a:prstGeom>
          <a:noFill/>
        </p:spPr>
        <p:txBody>
          <a:bodyPr wrap="none" rtlCol="0">
            <a:spAutoFit/>
          </a:bodyPr>
          <a:lstStyle/>
          <a:p>
            <a:pPr algn="r"/>
            <a:r>
              <a:rPr lang="en-GB" sz="800" dirty="0">
                <a:solidFill>
                  <a:schemeClr val="tx1"/>
                </a:solidFill>
              </a:rPr>
              <a:t>Subtitle position</a:t>
            </a:r>
          </a:p>
        </p:txBody>
      </p:sp>
      <p:pic>
        <p:nvPicPr>
          <p:cNvPr id="8" name="Grafik 11">
            <a:extLst>
              <a:ext uri="{FF2B5EF4-FFF2-40B4-BE49-F238E27FC236}">
                <a16:creationId xmlns:a16="http://schemas.microsoft.com/office/drawing/2014/main" id="{5469F5F3-C99F-2E93-A1EB-1758A92F8191}"/>
              </a:ext>
            </a:extLst>
          </p:cNvPr>
          <p:cNvPicPr>
            <a:picLocks noChangeAspect="1"/>
          </p:cNvPicPr>
          <p:nvPr userDrawn="1"/>
        </p:nvPicPr>
        <p:blipFill>
          <a:blip r:embed="rId78" cstate="print">
            <a:extLst>
              <a:ext uri="{28A0092B-C50C-407E-A947-70E740481C1C}">
                <a14:useLocalDpi xmlns:a14="http://schemas.microsoft.com/office/drawing/2010/main" val="0"/>
              </a:ext>
            </a:extLst>
          </a:blip>
          <a:stretch>
            <a:fillRect/>
          </a:stretch>
        </p:blipFill>
        <p:spPr>
          <a:xfrm>
            <a:off x="10811963" y="6164039"/>
            <a:ext cx="1080000" cy="454961"/>
          </a:xfrm>
          <a:prstGeom prst="rect">
            <a:avLst/>
          </a:prstGeom>
        </p:spPr>
      </p:pic>
    </p:spTree>
    <p:extLst>
      <p:ext uri="{BB962C8B-B14F-4D97-AF65-F5344CB8AC3E}">
        <p14:creationId xmlns:p14="http://schemas.microsoft.com/office/powerpoint/2010/main" val="2439936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709" r:id="rId3"/>
    <p:sldLayoutId id="2147483710" r:id="rId4"/>
    <p:sldLayoutId id="2147483724" r:id="rId5"/>
    <p:sldLayoutId id="2147483725" r:id="rId6"/>
    <p:sldLayoutId id="2147483726" r:id="rId7"/>
    <p:sldLayoutId id="2147483729" r:id="rId8"/>
    <p:sldLayoutId id="214748373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 id="2147483660" r:id="rId19"/>
    <p:sldLayoutId id="2147483661" r:id="rId20"/>
    <p:sldLayoutId id="2147483662" r:id="rId21"/>
    <p:sldLayoutId id="2147483663" r:id="rId22"/>
    <p:sldLayoutId id="2147483664" r:id="rId23"/>
    <p:sldLayoutId id="2147483665" r:id="rId24"/>
    <p:sldLayoutId id="2147483666" r:id="rId25"/>
    <p:sldLayoutId id="2147483731" r:id="rId26"/>
    <p:sldLayoutId id="2147483667" r:id="rId27"/>
    <p:sldLayoutId id="2147483669" r:id="rId28"/>
    <p:sldLayoutId id="2147483668" r:id="rId29"/>
    <p:sldLayoutId id="2147483670" r:id="rId30"/>
    <p:sldLayoutId id="2147483672" r:id="rId31"/>
    <p:sldLayoutId id="2147483673" r:id="rId32"/>
    <p:sldLayoutId id="2147483674" r:id="rId33"/>
    <p:sldLayoutId id="2147483676" r:id="rId34"/>
    <p:sldLayoutId id="2147483677" r:id="rId35"/>
    <p:sldLayoutId id="2147483678" r:id="rId36"/>
    <p:sldLayoutId id="2147483679" r:id="rId37"/>
    <p:sldLayoutId id="2147483680" r:id="rId38"/>
    <p:sldLayoutId id="2147483681" r:id="rId39"/>
    <p:sldLayoutId id="2147483682" r:id="rId40"/>
    <p:sldLayoutId id="2147483683" r:id="rId41"/>
    <p:sldLayoutId id="2147483720" r:id="rId42"/>
    <p:sldLayoutId id="2147483721" r:id="rId43"/>
    <p:sldLayoutId id="2147483722" r:id="rId44"/>
    <p:sldLayoutId id="2147483723" r:id="rId45"/>
    <p:sldLayoutId id="2147483718" r:id="rId46"/>
    <p:sldLayoutId id="2147483719" r:id="rId47"/>
    <p:sldLayoutId id="2147483688" r:id="rId48"/>
    <p:sldLayoutId id="2147483689" r:id="rId49"/>
    <p:sldLayoutId id="2147483690" r:id="rId50"/>
    <p:sldLayoutId id="2147483713" r:id="rId51"/>
    <p:sldLayoutId id="2147483712" r:id="rId52"/>
    <p:sldLayoutId id="2147483691" r:id="rId53"/>
    <p:sldLayoutId id="2147483707" r:id="rId54"/>
    <p:sldLayoutId id="2147483708" r:id="rId55"/>
    <p:sldLayoutId id="2147483714" r:id="rId56"/>
    <p:sldLayoutId id="2147483715" r:id="rId57"/>
    <p:sldLayoutId id="2147483695" r:id="rId58"/>
    <p:sldLayoutId id="2147483696" r:id="rId59"/>
    <p:sldLayoutId id="2147483697" r:id="rId60"/>
    <p:sldLayoutId id="2147483698" r:id="rId61"/>
    <p:sldLayoutId id="2147483699" r:id="rId62"/>
    <p:sldLayoutId id="2147483700" r:id="rId63"/>
    <p:sldLayoutId id="2147483701" r:id="rId64"/>
    <p:sldLayoutId id="2147483702" r:id="rId65"/>
    <p:sldLayoutId id="2147483703" r:id="rId66"/>
    <p:sldLayoutId id="2147483704" r:id="rId67"/>
    <p:sldLayoutId id="2147483705" r:id="rId68"/>
    <p:sldLayoutId id="2147483706" r:id="rId69"/>
    <p:sldLayoutId id="2147483692" r:id="rId70"/>
    <p:sldLayoutId id="2147483716" r:id="rId71"/>
    <p:sldLayoutId id="2147483717" r:id="rId72"/>
    <p:sldLayoutId id="2147483732" r:id="rId73"/>
    <p:sldLayoutId id="2147483733" r:id="rId74"/>
    <p:sldLayoutId id="2147483734" r:id="rId75"/>
    <p:sldLayoutId id="2147483711" r:id="rId76"/>
  </p:sldLayoutIdLst>
  <p:hf hdr="0"/>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180975" indent="-180975" algn="l" defTabSz="914400" rtl="0" eaLnBrk="1" latinLnBrk="0" hangingPunct="1">
        <a:lnSpc>
          <a:spcPct val="105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1pPr>
      <a:lvl2pPr marL="357188" indent="-180975" algn="l" defTabSz="914400" rtl="0" eaLnBrk="1" latinLnBrk="0" hangingPunct="1">
        <a:lnSpc>
          <a:spcPct val="105000"/>
        </a:lnSpc>
        <a:spcBef>
          <a:spcPts val="0"/>
        </a:spcBef>
        <a:spcAft>
          <a:spcPts val="600"/>
        </a:spcAft>
        <a:buSzPct val="85000"/>
        <a:buFont typeface="Arial" panose="020B0604020202020204" pitchFamily="34" charset="0"/>
        <a:buChar char="•"/>
        <a:defRPr sz="1400" kern="1200">
          <a:solidFill>
            <a:schemeClr val="tx1"/>
          </a:solidFill>
          <a:latin typeface="+mn-lt"/>
          <a:ea typeface="+mn-ea"/>
          <a:cs typeface="+mn-cs"/>
        </a:defRPr>
      </a:lvl2pPr>
      <a:lvl3pPr marL="538163" indent="-180975" algn="l" defTabSz="914400" rtl="0" eaLnBrk="1" latinLnBrk="0" hangingPunct="1">
        <a:lnSpc>
          <a:spcPct val="105000"/>
        </a:lnSpc>
        <a:spcBef>
          <a:spcPts val="0"/>
        </a:spcBef>
        <a:spcAft>
          <a:spcPts val="600"/>
        </a:spcAft>
        <a:buSzPct val="70000"/>
        <a:buFont typeface="Arial" panose="020B0604020202020204" pitchFamily="34" charset="0"/>
        <a:buChar char="•"/>
        <a:defRPr sz="1400" kern="1200">
          <a:solidFill>
            <a:schemeClr val="tx1"/>
          </a:solidFill>
          <a:latin typeface="+mn-lt"/>
          <a:ea typeface="+mn-ea"/>
          <a:cs typeface="+mn-cs"/>
        </a:defRPr>
      </a:lvl3pPr>
      <a:lvl4pPr marL="715963" indent="-180975" algn="l" defTabSz="914400" rtl="0" eaLnBrk="1" latinLnBrk="0" hangingPunct="1">
        <a:lnSpc>
          <a:spcPct val="105000"/>
        </a:lnSpc>
        <a:spcBef>
          <a:spcPts val="0"/>
        </a:spcBef>
        <a:spcAft>
          <a:spcPts val="600"/>
        </a:spcAft>
        <a:buSzPct val="70000"/>
        <a:buFont typeface="Arial" panose="020B0604020202020204" pitchFamily="34" charset="0"/>
        <a:buChar char="•"/>
        <a:defRPr sz="1400" kern="1200">
          <a:solidFill>
            <a:schemeClr val="tx1"/>
          </a:solidFill>
          <a:latin typeface="+mn-lt"/>
          <a:ea typeface="+mn-ea"/>
          <a:cs typeface="+mn-cs"/>
        </a:defRPr>
      </a:lvl4pPr>
      <a:lvl5pPr marL="896938" indent="-180975" algn="l" defTabSz="914400" rtl="0" eaLnBrk="1" latinLnBrk="0" hangingPunct="1">
        <a:lnSpc>
          <a:spcPct val="105000"/>
        </a:lnSpc>
        <a:spcBef>
          <a:spcPts val="0"/>
        </a:spcBef>
        <a:spcAft>
          <a:spcPts val="600"/>
        </a:spcAft>
        <a:buSzPct val="7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4" orient="horz" pos="192" userDrawn="1">
          <p15:clr>
            <a:srgbClr val="F26B43"/>
          </p15:clr>
        </p15:guide>
        <p15:guide id="5" orient="horz" pos="420" userDrawn="1">
          <p15:clr>
            <a:srgbClr val="F26B43"/>
          </p15:clr>
        </p15:guide>
        <p15:guide id="7" orient="horz" pos="3748" userDrawn="1">
          <p15:clr>
            <a:srgbClr val="F26B43"/>
          </p15:clr>
        </p15:guide>
        <p15:guide id="9" pos="7491" userDrawn="1">
          <p15:clr>
            <a:srgbClr val="F26B43"/>
          </p15:clr>
        </p15:guide>
        <p15:guide id="10" orient="horz" pos="650" userDrawn="1">
          <p15:clr>
            <a:srgbClr val="F26B43"/>
          </p15:clr>
        </p15:guide>
        <p15:guide id="12" pos="192" userDrawn="1">
          <p15:clr>
            <a:srgbClr val="F26B43"/>
          </p15:clr>
        </p15:guide>
        <p15:guide id="13" orient="horz" pos="79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27AB7D-893B-B2E9-6AED-1D6603B8C9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1965BF-12CE-B9B1-EA0F-82F584F113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AB1FF-8E94-6FA0-BD73-4FDA8BCF34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63AD06-F7CE-4C82-A837-200E37D5AB3F}" type="datetime1">
              <a:rPr lang="ro-RO" smtClean="0"/>
              <a:t>08.07.2025</a:t>
            </a:fld>
            <a:endParaRPr lang="en-US" dirty="0"/>
          </a:p>
        </p:txBody>
      </p:sp>
      <p:sp>
        <p:nvSpPr>
          <p:cNvPr id="5" name="Footer Placeholder 4">
            <a:extLst>
              <a:ext uri="{FF2B5EF4-FFF2-40B4-BE49-F238E27FC236}">
                <a16:creationId xmlns:a16="http://schemas.microsoft.com/office/drawing/2014/main" id="{86DE6ED3-C3F7-4D52-4A29-7D280A902C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1</a:t>
            </a:r>
            <a:endParaRPr lang="en-US" dirty="0"/>
          </a:p>
        </p:txBody>
      </p:sp>
      <p:sp>
        <p:nvSpPr>
          <p:cNvPr id="6" name="Slide Number Placeholder 5">
            <a:extLst>
              <a:ext uri="{FF2B5EF4-FFF2-40B4-BE49-F238E27FC236}">
                <a16:creationId xmlns:a16="http://schemas.microsoft.com/office/drawing/2014/main" id="{E3233FB7-96CD-ED9E-C238-2087689AAC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5E44C75-4CF2-4970-8510-32C0E37DE17D}" type="slidenum">
              <a:rPr lang="en-US" smtClean="0"/>
              <a:t>‹#›</a:t>
            </a:fld>
            <a:endParaRPr lang="en-US" dirty="0"/>
          </a:p>
        </p:txBody>
      </p:sp>
      <p:pic>
        <p:nvPicPr>
          <p:cNvPr id="8" name="Picture 7" descr="Blue and black text on a black background&#10;&#10;Description automatically generated">
            <a:extLst>
              <a:ext uri="{FF2B5EF4-FFF2-40B4-BE49-F238E27FC236}">
                <a16:creationId xmlns:a16="http://schemas.microsoft.com/office/drawing/2014/main" id="{E94892E1-B5B2-6379-B101-220C9CF04AF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44055" y="6202236"/>
            <a:ext cx="1179442" cy="655764"/>
          </a:xfrm>
          <a:prstGeom prst="rect">
            <a:avLst/>
          </a:prstGeom>
        </p:spPr>
      </p:pic>
    </p:spTree>
    <p:extLst>
      <p:ext uri="{BB962C8B-B14F-4D97-AF65-F5344CB8AC3E}">
        <p14:creationId xmlns:p14="http://schemas.microsoft.com/office/powerpoint/2010/main" val="42383125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48947F-FD0F-9E46-93CB-03803CC8B4E3}"/>
              </a:ext>
            </a:extLst>
          </p:cNvPr>
          <p:cNvSpPr>
            <a:spLocks noGrp="1"/>
          </p:cNvSpPr>
          <p:nvPr>
            <p:ph type="title"/>
          </p:nvPr>
        </p:nvSpPr>
        <p:spPr>
          <a:xfrm>
            <a:off x="304800" y="315299"/>
            <a:ext cx="11582400" cy="360000"/>
          </a:xfrm>
          <a:prstGeom prst="rect">
            <a:avLst/>
          </a:prstGeom>
        </p:spPr>
        <p:txBody>
          <a:bodyPr vert="horz" lIns="0" tIns="0" rIns="91440" bIns="45720" rtlCol="0" anchor="t" anchorCtr="0">
            <a:noAutofit/>
          </a:bodyPr>
          <a:lstStyle/>
          <a:p>
            <a:pPr marL="0" lvl="0" indent="0">
              <a:spcBef>
                <a:spcPts val="200"/>
              </a:spcBef>
              <a:buNone/>
            </a:pPr>
            <a:r>
              <a:rPr lang="en-US" dirty="0"/>
              <a:t>Title</a:t>
            </a:r>
          </a:p>
        </p:txBody>
      </p:sp>
      <p:sp>
        <p:nvSpPr>
          <p:cNvPr id="3" name="Text Placeholder 2">
            <a:extLst>
              <a:ext uri="{FF2B5EF4-FFF2-40B4-BE49-F238E27FC236}">
                <a16:creationId xmlns:a16="http://schemas.microsoft.com/office/drawing/2014/main" id="{F151CDDF-816B-0647-8884-A80B858A1EFA}"/>
              </a:ext>
            </a:extLst>
          </p:cNvPr>
          <p:cNvSpPr>
            <a:spLocks noGrp="1"/>
          </p:cNvSpPr>
          <p:nvPr>
            <p:ph type="body" idx="1"/>
          </p:nvPr>
        </p:nvSpPr>
        <p:spPr>
          <a:xfrm>
            <a:off x="304800" y="1905000"/>
            <a:ext cx="11582400" cy="4152900"/>
          </a:xfrm>
          <a:prstGeom prst="rect">
            <a:avLst/>
          </a:prstGeom>
        </p:spPr>
        <p:txBody>
          <a:bodyPr vert="horz" lIns="0" tIns="72000" rIns="0" bIns="72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F1B1B15-246E-7F4F-900F-788AF8055C95}"/>
              </a:ext>
            </a:extLst>
          </p:cNvPr>
          <p:cNvSpPr>
            <a:spLocks noGrp="1"/>
          </p:cNvSpPr>
          <p:nvPr>
            <p:ph type="dt" sz="half" idx="2"/>
          </p:nvPr>
        </p:nvSpPr>
        <p:spPr>
          <a:xfrm>
            <a:off x="8282746" y="6362701"/>
            <a:ext cx="2939385" cy="482122"/>
          </a:xfrm>
          <a:prstGeom prst="rect">
            <a:avLst/>
          </a:prstGeom>
        </p:spPr>
        <p:txBody>
          <a:bodyPr vert="horz" lIns="91440" tIns="45720" rIns="91440" bIns="45720" rtlCol="0" anchor="ctr">
            <a:noAutofit/>
          </a:bodyPr>
          <a:lstStyle>
            <a:lvl1pPr algn="r">
              <a:defRPr sz="11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0B720B4-23AA-534C-9D0F-CD97352099F2}"/>
              </a:ext>
            </a:extLst>
          </p:cNvPr>
          <p:cNvSpPr>
            <a:spLocks noGrp="1"/>
          </p:cNvSpPr>
          <p:nvPr>
            <p:ph type="sldNum" sz="quarter" idx="4"/>
          </p:nvPr>
        </p:nvSpPr>
        <p:spPr>
          <a:xfrm>
            <a:off x="11222130" y="6360889"/>
            <a:ext cx="665069" cy="482122"/>
          </a:xfrm>
          <a:prstGeom prst="rect">
            <a:avLst/>
          </a:prstGeom>
        </p:spPr>
        <p:txBody>
          <a:bodyPr vert="horz" lIns="91440" tIns="45720" rIns="91440" bIns="45720" rtlCol="0" anchor="ctr">
            <a:noAutofit/>
          </a:bodyPr>
          <a:lstStyle>
            <a:lvl1pPr algn="r">
              <a:defRPr sz="1100" b="0" i="0">
                <a:solidFill>
                  <a:schemeClr val="tx1"/>
                </a:solidFill>
              </a:defRPr>
            </a:lvl1pPr>
          </a:lstStyle>
          <a:p>
            <a:fld id="{731A1681-B67C-634E-B9F8-D054051C2089}" type="slidenum">
              <a:rPr lang="en-US" smtClean="0"/>
              <a:pPr/>
              <a:t>‹#›</a:t>
            </a:fld>
            <a:endParaRPr lang="en-US" dirty="0"/>
          </a:p>
        </p:txBody>
      </p:sp>
      <p:pic>
        <p:nvPicPr>
          <p:cNvPr id="22" name="Picture 21">
            <a:extLst>
              <a:ext uri="{FF2B5EF4-FFF2-40B4-BE49-F238E27FC236}">
                <a16:creationId xmlns:a16="http://schemas.microsoft.com/office/drawing/2014/main" id="{8690A66D-E383-1B47-89F9-BC93A3B76A5C}"/>
              </a:ext>
            </a:extLst>
          </p:cNvPr>
          <p:cNvPicPr>
            <a:picLocks noChangeAspect="1"/>
          </p:cNvPicPr>
          <p:nvPr userDrawn="1"/>
        </p:nvPicPr>
        <p:blipFill rotWithShape="1">
          <a:blip r:embed="rId45" cstate="email">
            <a:extLst>
              <a:ext uri="{28A0092B-C50C-407E-A947-70E740481C1C}">
                <a14:useLocalDpi xmlns:a14="http://schemas.microsoft.com/office/drawing/2010/main"/>
              </a:ext>
            </a:extLst>
          </a:blip>
          <a:srcRect l="4087" t="18254" r="82822" b="15704"/>
          <a:stretch/>
        </p:blipFill>
        <p:spPr>
          <a:xfrm>
            <a:off x="304800" y="6413412"/>
            <a:ext cx="1245944" cy="406286"/>
          </a:xfrm>
          <a:prstGeom prst="rect">
            <a:avLst/>
          </a:prstGeom>
        </p:spPr>
      </p:pic>
      <p:cxnSp>
        <p:nvCxnSpPr>
          <p:cNvPr id="23" name="Straight Connector 22">
            <a:extLst>
              <a:ext uri="{FF2B5EF4-FFF2-40B4-BE49-F238E27FC236}">
                <a16:creationId xmlns:a16="http://schemas.microsoft.com/office/drawing/2014/main" id="{8F8F8D08-B209-A74E-BB42-7EBEE4FF0243}"/>
              </a:ext>
            </a:extLst>
          </p:cNvPr>
          <p:cNvCxnSpPr/>
          <p:nvPr userDrawn="1"/>
        </p:nvCxnSpPr>
        <p:spPr>
          <a:xfrm>
            <a:off x="0" y="63627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5D38D49-1647-0348-933E-46E7CC531CC2}"/>
              </a:ext>
            </a:extLst>
          </p:cNvPr>
          <p:cNvSpPr txBox="1"/>
          <p:nvPr userDrawn="1"/>
        </p:nvSpPr>
        <p:spPr>
          <a:xfrm>
            <a:off x="0" y="-1801137"/>
            <a:ext cx="6096000" cy="1600438"/>
          </a:xfrm>
          <a:prstGeom prst="rect">
            <a:avLst/>
          </a:prstGeom>
          <a:noFill/>
        </p:spPr>
        <p:txBody>
          <a:bodyPr wrap="square" lIns="0" rtlCol="0">
            <a:noAutofit/>
          </a:bodyPr>
          <a:lstStyle/>
          <a:p>
            <a:pPr algn="l"/>
            <a:r>
              <a:rPr lang="en-US" sz="1400" b="1" dirty="0">
                <a:solidFill>
                  <a:srgbClr val="FF0000"/>
                </a:solidFill>
              </a:rPr>
              <a:t>VARIOUS CONTENT SLIDES</a:t>
            </a:r>
          </a:p>
          <a:p>
            <a:pPr algn="l"/>
            <a:endParaRPr lang="en-US" sz="1400" b="1" dirty="0">
              <a:solidFill>
                <a:srgbClr val="FF0000"/>
              </a:solidFill>
            </a:endParaRPr>
          </a:p>
          <a:p>
            <a:pPr algn="l"/>
            <a:r>
              <a:rPr lang="en-US" sz="1400" b="0" dirty="0">
                <a:solidFill>
                  <a:srgbClr val="FF0000"/>
                </a:solidFill>
              </a:rPr>
              <a:t>Select “New Slide” in the Home Menu and select the slides you want from the dropdown menu.</a:t>
            </a:r>
          </a:p>
          <a:p>
            <a:pPr algn="l"/>
            <a:endParaRPr lang="en-US" sz="1400" b="0" dirty="0">
              <a:solidFill>
                <a:srgbClr val="FF0000"/>
              </a:solidFill>
            </a:endParaRPr>
          </a:p>
          <a:p>
            <a:pPr algn="l"/>
            <a:r>
              <a:rPr lang="en-US" sz="1400" b="0" dirty="0">
                <a:solidFill>
                  <a:srgbClr val="FF0000"/>
                </a:solidFill>
              </a:rPr>
              <a:t>To change the layout of a specific slide select “Layout” from the Home Menu. Some changes to text positions might occur.</a:t>
            </a:r>
          </a:p>
        </p:txBody>
      </p:sp>
      <p:sp>
        <p:nvSpPr>
          <p:cNvPr id="5" name="Footer Placeholder 4">
            <a:extLst>
              <a:ext uri="{FF2B5EF4-FFF2-40B4-BE49-F238E27FC236}">
                <a16:creationId xmlns:a16="http://schemas.microsoft.com/office/drawing/2014/main" id="{F02C8C8F-C7AE-45FA-9444-9D6AFF521E58}"/>
              </a:ext>
            </a:extLst>
          </p:cNvPr>
          <p:cNvSpPr>
            <a:spLocks noGrp="1"/>
          </p:cNvSpPr>
          <p:nvPr>
            <p:ph type="ftr" sz="quarter" idx="3"/>
          </p:nvPr>
        </p:nvSpPr>
        <p:spPr>
          <a:xfrm>
            <a:off x="4038600" y="6356350"/>
            <a:ext cx="4114800" cy="501650"/>
          </a:xfrm>
          <a:prstGeom prst="rect">
            <a:avLst/>
          </a:prstGeom>
        </p:spPr>
        <p:txBody>
          <a:bodyPr vert="horz" lIns="91440" tIns="45720" rIns="91440" bIns="45720" rtlCol="0" anchor="ctr">
            <a:noAutofit/>
          </a:bodyPr>
          <a:lstStyle>
            <a:lvl1pPr algn="ctr">
              <a:defRPr sz="1100">
                <a:solidFill>
                  <a:schemeClr val="tx1"/>
                </a:solidFill>
              </a:defRPr>
            </a:lvl1pPr>
          </a:lstStyle>
          <a:p>
            <a:endParaRPr lang="en-GB" dirty="0"/>
          </a:p>
        </p:txBody>
      </p:sp>
    </p:spTree>
    <p:extLst>
      <p:ext uri="{BB962C8B-B14F-4D97-AF65-F5344CB8AC3E}">
        <p14:creationId xmlns:p14="http://schemas.microsoft.com/office/powerpoint/2010/main" val="164861543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Lst>
  <p:hf hdr="0" ftr="0" dt="0"/>
  <p:txStyles>
    <p:titleStyle>
      <a:lvl1pPr marL="0" indent="0" algn="l" defTabSz="914400" rtl="0" eaLnBrk="1" latinLnBrk="0" hangingPunct="1">
        <a:lnSpc>
          <a:spcPct val="90000"/>
        </a:lnSpc>
        <a:spcBef>
          <a:spcPts val="200"/>
        </a:spcBef>
        <a:buNone/>
        <a:defRPr sz="2400" b="0" kern="1200">
          <a:solidFill>
            <a:schemeClr val="tx1"/>
          </a:solidFill>
          <a:latin typeface="+mj-lt"/>
          <a:ea typeface="+mj-ea"/>
          <a:cs typeface="+mj-cs"/>
        </a:defRPr>
      </a:lvl1pPr>
    </p:titleStyle>
    <p:bodyStyle>
      <a:lvl1pPr marL="180975" indent="-180975"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192">
          <p15:clr>
            <a:srgbClr val="F26B43"/>
          </p15:clr>
        </p15:guide>
        <p15:guide id="4" orient="horz" pos="984">
          <p15:clr>
            <a:srgbClr val="F26B43"/>
          </p15:clr>
        </p15:guide>
        <p15:guide id="5" orient="horz" pos="4008">
          <p15:clr>
            <a:srgbClr val="F26B43"/>
          </p15:clr>
        </p15:guide>
        <p15:guide id="6" orient="horz" pos="3816">
          <p15:clr>
            <a:srgbClr val="F26B43"/>
          </p15:clr>
        </p15:guide>
        <p15:guide id="7" pos="7488">
          <p15:clr>
            <a:srgbClr val="F26B43"/>
          </p15:clr>
        </p15:guide>
        <p15:guide id="8" orient="horz" pos="192">
          <p15:clr>
            <a:srgbClr val="F26B43"/>
          </p15:clr>
        </p15:guide>
        <p15:guide id="10" orient="horz" pos="1536">
          <p15:clr>
            <a:srgbClr val="F26B43"/>
          </p15:clr>
        </p15:guide>
        <p15:guide id="11" orient="horz" pos="1200">
          <p15:clr>
            <a:srgbClr val="F26B43"/>
          </p15:clr>
        </p15:guide>
        <p15:guide id="12" orient="horz" pos="1752">
          <p15:clr>
            <a:srgbClr val="F26B43"/>
          </p15:clr>
        </p15:guide>
        <p15:guide id="13" pos="3931">
          <p15:clr>
            <a:srgbClr val="F26B43"/>
          </p15:clr>
        </p15:guide>
        <p15:guide id="14" pos="3749">
          <p15:clr>
            <a:srgbClr val="F26B43"/>
          </p15:clr>
        </p15:guide>
        <p15:guide id="15" orient="horz" pos="41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www.linkedin.com/company/mazars-in-romania" TargetMode="External"/><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88.xml"/><Relationship Id="rId6" Type="http://schemas.openxmlformats.org/officeDocument/2006/relationships/image" Target="../media/image17.png"/><Relationship Id="rId5" Type="http://schemas.openxmlformats.org/officeDocument/2006/relationships/hyperlink" Target="http://www.instagram.com/mazarsromania" TargetMode="External"/><Relationship Id="rId4" Type="http://schemas.openxmlformats.org/officeDocument/2006/relationships/hyperlink" Target="http://www.facebook.com/MazarsRomani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D4875"/>
        </a:solidFill>
        <a:effectLst/>
      </p:bgPr>
    </p:bg>
    <p:spTree>
      <p:nvGrpSpPr>
        <p:cNvPr id="1" name="">
          <a:extLst>
            <a:ext uri="{FF2B5EF4-FFF2-40B4-BE49-F238E27FC236}">
              <a16:creationId xmlns:a16="http://schemas.microsoft.com/office/drawing/2014/main" id="{A622C420-F522-500D-8233-B2347486E6DC}"/>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6CAFC49D-7A27-0749-505C-B0DB9EDE9280}"/>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7881" r="17881"/>
          <a:stretch/>
        </p:blipFill>
        <p:spPr/>
      </p:pic>
      <p:sp>
        <p:nvSpPr>
          <p:cNvPr id="10" name="Text Placeholder 5">
            <a:extLst>
              <a:ext uri="{FF2B5EF4-FFF2-40B4-BE49-F238E27FC236}">
                <a16:creationId xmlns:a16="http://schemas.microsoft.com/office/drawing/2014/main" id="{89919007-9DCA-92ED-87E7-9AD5C62109E0}"/>
              </a:ext>
            </a:extLst>
          </p:cNvPr>
          <p:cNvSpPr txBox="1">
            <a:spLocks/>
          </p:cNvSpPr>
          <p:nvPr/>
        </p:nvSpPr>
        <p:spPr>
          <a:xfrm>
            <a:off x="433741" y="1186826"/>
            <a:ext cx="3870246" cy="360000"/>
          </a:xfrm>
          <a:prstGeom prst="rect">
            <a:avLst/>
          </a:prstGeom>
        </p:spPr>
        <p:txBody>
          <a:bodyPr vert="horz" lIns="0" tIns="0" rIns="0" bIns="45720" rtlCol="0">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err="1"/>
              <a:t>Forvis</a:t>
            </a:r>
            <a:r>
              <a:rPr lang="en-US" dirty="0"/>
              <a:t> Mazars</a:t>
            </a:r>
            <a:r>
              <a:rPr lang="ro-RO" dirty="0"/>
              <a:t> </a:t>
            </a:r>
            <a:r>
              <a:rPr lang="en-US" dirty="0"/>
              <a:t>in</a:t>
            </a:r>
            <a:r>
              <a:rPr lang="ro-RO" dirty="0"/>
              <a:t> Rom</a:t>
            </a:r>
            <a:r>
              <a:rPr lang="en-US" dirty="0"/>
              <a:t>a</a:t>
            </a:r>
            <a:r>
              <a:rPr lang="ro-RO" dirty="0"/>
              <a:t>nia</a:t>
            </a:r>
            <a:endParaRPr lang="en-GB" dirty="0"/>
          </a:p>
        </p:txBody>
      </p:sp>
      <p:sp>
        <p:nvSpPr>
          <p:cNvPr id="11" name="Rectangle 10">
            <a:extLst>
              <a:ext uri="{FF2B5EF4-FFF2-40B4-BE49-F238E27FC236}">
                <a16:creationId xmlns:a16="http://schemas.microsoft.com/office/drawing/2014/main" id="{E315B45C-C180-8F1C-3F8F-B090FAC8BC05}"/>
              </a:ext>
            </a:extLst>
          </p:cNvPr>
          <p:cNvSpPr/>
          <p:nvPr/>
        </p:nvSpPr>
        <p:spPr>
          <a:xfrm>
            <a:off x="336042" y="2014733"/>
            <a:ext cx="5578983" cy="1754326"/>
          </a:xfrm>
          <a:prstGeom prst="rect">
            <a:avLst/>
          </a:prstGeom>
        </p:spPr>
        <p:txBody>
          <a:bodyPr wrap="square">
            <a:spAutoFit/>
          </a:bodyPr>
          <a:lstStyle/>
          <a:p>
            <a:r>
              <a:rPr lang="en-US" b="1" dirty="0">
                <a:solidFill>
                  <a:schemeClr val="bg1"/>
                </a:solidFill>
              </a:rPr>
              <a:t>Memorandum</a:t>
            </a:r>
          </a:p>
          <a:p>
            <a:endParaRPr lang="en-US" b="1" dirty="0">
              <a:solidFill>
                <a:schemeClr val="bg1"/>
              </a:solidFill>
            </a:endParaRPr>
          </a:p>
          <a:p>
            <a:endParaRPr lang="en-US" b="1" dirty="0">
              <a:solidFill>
                <a:schemeClr val="bg1"/>
              </a:solidFill>
            </a:endParaRPr>
          </a:p>
          <a:p>
            <a:endParaRPr lang="en-US" b="1" dirty="0">
              <a:solidFill>
                <a:schemeClr val="bg1"/>
              </a:solidFill>
            </a:endParaRPr>
          </a:p>
          <a:p>
            <a:r>
              <a:rPr lang="en-US" b="1" dirty="0">
                <a:solidFill>
                  <a:schemeClr val="bg1"/>
                </a:solidFill>
              </a:rPr>
              <a:t>Transfer pricing report for</a:t>
            </a:r>
            <a:r>
              <a:rPr lang="ro-RO" b="1" dirty="0">
                <a:solidFill>
                  <a:schemeClr val="bg1"/>
                </a:solidFill>
              </a:rPr>
              <a:t> </a:t>
            </a:r>
            <a:r>
              <a:rPr lang="ro-RO" b="1" dirty="0" err="1">
                <a:solidFill>
                  <a:schemeClr val="bg1"/>
                </a:solidFill>
              </a:rPr>
              <a:t>Vimercati</a:t>
            </a:r>
            <a:r>
              <a:rPr lang="ro-RO" b="1" dirty="0">
                <a:solidFill>
                  <a:schemeClr val="bg1"/>
                </a:solidFill>
              </a:rPr>
              <a:t> </a:t>
            </a:r>
            <a:r>
              <a:rPr lang="ro-RO" b="1" dirty="0" err="1">
                <a:solidFill>
                  <a:schemeClr val="bg1"/>
                </a:solidFill>
              </a:rPr>
              <a:t>East</a:t>
            </a:r>
            <a:r>
              <a:rPr lang="ro-RO" b="1" dirty="0">
                <a:solidFill>
                  <a:schemeClr val="bg1"/>
                </a:solidFill>
              </a:rPr>
              <a:t> Europe S.R.L. for FY2023 (i.e. April 2023 – </a:t>
            </a:r>
            <a:r>
              <a:rPr lang="ro-RO" b="1" dirty="0" err="1">
                <a:solidFill>
                  <a:schemeClr val="bg1"/>
                </a:solidFill>
              </a:rPr>
              <a:t>March</a:t>
            </a:r>
            <a:r>
              <a:rPr lang="ro-RO" b="1" dirty="0">
                <a:solidFill>
                  <a:schemeClr val="bg1"/>
                </a:solidFill>
              </a:rPr>
              <a:t> 2024)</a:t>
            </a:r>
            <a:endParaRPr lang="en-US" b="1" dirty="0">
              <a:solidFill>
                <a:schemeClr val="bg1"/>
              </a:solidFill>
            </a:endParaRPr>
          </a:p>
        </p:txBody>
      </p:sp>
      <p:sp>
        <p:nvSpPr>
          <p:cNvPr id="14" name="TextBox 13">
            <a:extLst>
              <a:ext uri="{FF2B5EF4-FFF2-40B4-BE49-F238E27FC236}">
                <a16:creationId xmlns:a16="http://schemas.microsoft.com/office/drawing/2014/main" id="{C8A00ACA-ED2E-FA67-9800-81EE695A88C6}"/>
              </a:ext>
            </a:extLst>
          </p:cNvPr>
          <p:cNvSpPr txBox="1"/>
          <p:nvPr/>
        </p:nvSpPr>
        <p:spPr>
          <a:xfrm>
            <a:off x="11070454" y="6400800"/>
            <a:ext cx="1121546" cy="307777"/>
          </a:xfrm>
          <a:prstGeom prst="rect">
            <a:avLst/>
          </a:prstGeom>
          <a:noFill/>
        </p:spPr>
        <p:txBody>
          <a:bodyPr wrap="square" rtlCol="0">
            <a:spAutoFit/>
          </a:bodyPr>
          <a:lstStyle/>
          <a:p>
            <a:pPr algn="ctr"/>
            <a:r>
              <a:rPr lang="ro-RO" sz="1400">
                <a:solidFill>
                  <a:srgbClr val="787878"/>
                </a:solidFill>
                <a:latin typeface="Arial" panose="020B0604020202020204" pitchFamily="34" charset="0"/>
                <a:cs typeface="Arial" panose="020B0604020202020204" pitchFamily="34" charset="0"/>
              </a:rPr>
              <a:t>1</a:t>
            </a:r>
            <a:endParaRPr lang="en-US" sz="1400">
              <a:solidFill>
                <a:srgbClr val="78787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684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E099DA6-409B-362C-8E96-9FABD6020237}"/>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989F24A-CBCA-76E7-1F83-F9776CDD8BA5}"/>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3816" r="13816"/>
          <a:stretch/>
        </p:blipFill>
        <p:spPr/>
      </p:pic>
      <p:sp>
        <p:nvSpPr>
          <p:cNvPr id="7" name="Text Placeholder 6">
            <a:extLst>
              <a:ext uri="{FF2B5EF4-FFF2-40B4-BE49-F238E27FC236}">
                <a16:creationId xmlns:a16="http://schemas.microsoft.com/office/drawing/2014/main" id="{CD992E25-4659-6C23-567F-8E3710978C16}"/>
              </a:ext>
            </a:extLst>
          </p:cNvPr>
          <p:cNvSpPr txBox="1">
            <a:spLocks/>
          </p:cNvSpPr>
          <p:nvPr/>
        </p:nvSpPr>
        <p:spPr>
          <a:xfrm>
            <a:off x="257133" y="381873"/>
            <a:ext cx="5648400" cy="5792589"/>
          </a:xfrm>
          <a:prstGeom prst="rect">
            <a:avLst/>
          </a:prstGeom>
        </p:spPr>
        <p:txBody>
          <a:bodyPr vert="horz" lIns="0" tIns="0" rIns="0" bIns="45720" rtlCol="0">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Aft>
                <a:spcPts val="300"/>
              </a:spcAft>
            </a:pPr>
            <a:r>
              <a:rPr lang="en-GB" sz="1050" b="1" dirty="0">
                <a:solidFill>
                  <a:srgbClr val="0070C0"/>
                </a:solidFill>
                <a:latin typeface="Arial" panose="020B0604020202020204" pitchFamily="34" charset="0"/>
                <a:cs typeface="Arial" panose="020B0604020202020204" pitchFamily="34" charset="0"/>
              </a:rPr>
              <a:t>To: </a:t>
            </a:r>
            <a:r>
              <a:rPr lang="ro-RO" sz="1050" b="1" dirty="0">
                <a:solidFill>
                  <a:srgbClr val="0070C0"/>
                </a:solidFill>
                <a:latin typeface="Arial" panose="020B0604020202020204" pitchFamily="34" charset="0"/>
                <a:cs typeface="Arial" panose="020B0604020202020204" pitchFamily="34" charset="0"/>
              </a:rPr>
              <a:t>Ms. Florentina Simon; Mr. Constantin Huma</a:t>
            </a:r>
            <a:endParaRPr lang="en-GB" sz="1050" dirty="0">
              <a:solidFill>
                <a:srgbClr val="787878"/>
              </a:solidFill>
              <a:latin typeface="Arial" panose="020B0604020202020204" pitchFamily="34" charset="0"/>
              <a:cs typeface="Arial" panose="020B0604020202020204" pitchFamily="34" charset="0"/>
            </a:endParaRPr>
          </a:p>
          <a:p>
            <a:pPr algn="just">
              <a:lnSpc>
                <a:spcPct val="100000"/>
              </a:lnSpc>
              <a:spcAft>
                <a:spcPts val="300"/>
              </a:spcAft>
            </a:pPr>
            <a:r>
              <a:rPr lang="en-GB" sz="1050" dirty="0">
                <a:solidFill>
                  <a:srgbClr val="787878"/>
                </a:solidFill>
                <a:latin typeface="Arial" panose="020B0604020202020204" pitchFamily="34" charset="0"/>
                <a:cs typeface="Arial" panose="020B0604020202020204" pitchFamily="34" charset="0"/>
              </a:rPr>
              <a:t>Dear</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all</a:t>
            </a:r>
            <a:r>
              <a:rPr lang="ro-RO" sz="1050" dirty="0">
                <a:solidFill>
                  <a:srgbClr val="787878"/>
                </a:solidFill>
                <a:latin typeface="Arial" panose="020B0604020202020204" pitchFamily="34" charset="0"/>
                <a:cs typeface="Arial" panose="020B0604020202020204" pitchFamily="34" charset="0"/>
              </a:rPr>
              <a:t>,</a:t>
            </a:r>
            <a:endParaRPr lang="en-GB" sz="1050" dirty="0">
              <a:solidFill>
                <a:srgbClr val="787878"/>
              </a:solidFill>
              <a:latin typeface="Arial" panose="020B0604020202020204" pitchFamily="34" charset="0"/>
              <a:cs typeface="Arial" panose="020B0604020202020204" pitchFamily="34" charset="0"/>
            </a:endParaRPr>
          </a:p>
          <a:p>
            <a:pPr algn="just">
              <a:lnSpc>
                <a:spcPct val="100000"/>
              </a:lnSpc>
              <a:spcAft>
                <a:spcPts val="300"/>
              </a:spcAft>
            </a:pPr>
            <a:endParaRPr lang="ro-RO" sz="1050" dirty="0">
              <a:solidFill>
                <a:srgbClr val="787878"/>
              </a:solidFill>
              <a:latin typeface="Arial" panose="020B0604020202020204" pitchFamily="34" charset="0"/>
              <a:cs typeface="Arial" panose="020B0604020202020204" pitchFamily="34" charset="0"/>
            </a:endParaRPr>
          </a:p>
          <a:p>
            <a:pPr algn="just">
              <a:lnSpc>
                <a:spcPct val="100000"/>
              </a:lnSpc>
              <a:spcAft>
                <a:spcPts val="300"/>
              </a:spcAft>
            </a:pPr>
            <a:r>
              <a:rPr lang="en-GB" sz="1050" dirty="0">
                <a:solidFill>
                  <a:srgbClr val="787878"/>
                </a:solidFill>
                <a:latin typeface="Arial" panose="020B0604020202020204" pitchFamily="34" charset="0"/>
                <a:cs typeface="Arial" panose="020B0604020202020204" pitchFamily="34" charset="0"/>
              </a:rPr>
              <a:t>Please find below a summary of the analyses included in the transfer pricing report as well as our recommendations regarding the risks that can arise in the event of a transfer pricing audit, in respect of the transactions carried out by </a:t>
            </a:r>
            <a:r>
              <a:rPr lang="ro-RO" sz="1050" b="1" dirty="0" err="1">
                <a:solidFill>
                  <a:srgbClr val="787878"/>
                </a:solidFill>
                <a:latin typeface="Arial" panose="020B0604020202020204" pitchFamily="34" charset="0"/>
                <a:cs typeface="Arial" panose="020B0604020202020204" pitchFamily="34" charset="0"/>
              </a:rPr>
              <a:t>Vimercati</a:t>
            </a:r>
            <a:r>
              <a:rPr lang="ro-RO" sz="1050" b="1" dirty="0">
                <a:solidFill>
                  <a:srgbClr val="787878"/>
                </a:solidFill>
                <a:latin typeface="Arial" panose="020B0604020202020204" pitchFamily="34" charset="0"/>
                <a:cs typeface="Arial" panose="020B0604020202020204" pitchFamily="34" charset="0"/>
              </a:rPr>
              <a:t> </a:t>
            </a:r>
            <a:r>
              <a:rPr lang="ro-RO" sz="1050" b="1" dirty="0" err="1">
                <a:solidFill>
                  <a:srgbClr val="787878"/>
                </a:solidFill>
                <a:latin typeface="Arial" panose="020B0604020202020204" pitchFamily="34" charset="0"/>
                <a:cs typeface="Arial" panose="020B0604020202020204" pitchFamily="34" charset="0"/>
              </a:rPr>
              <a:t>East</a:t>
            </a:r>
            <a:r>
              <a:rPr lang="ro-RO" sz="1050" b="1" dirty="0">
                <a:solidFill>
                  <a:srgbClr val="787878"/>
                </a:solidFill>
                <a:latin typeface="Arial" panose="020B0604020202020204" pitchFamily="34" charset="0"/>
                <a:cs typeface="Arial" panose="020B0604020202020204" pitchFamily="34" charset="0"/>
              </a:rPr>
              <a:t> Europe</a:t>
            </a:r>
            <a:r>
              <a:rPr lang="en-US" sz="1050" b="1" dirty="0">
                <a:solidFill>
                  <a:srgbClr val="787878"/>
                </a:solidFill>
                <a:latin typeface="Arial" panose="020B0604020202020204" pitchFamily="34" charset="0"/>
                <a:cs typeface="Arial" panose="020B0604020202020204" pitchFamily="34" charset="0"/>
              </a:rPr>
              <a:t> </a:t>
            </a:r>
            <a:r>
              <a:rPr lang="ro-RO" sz="1050" b="1" dirty="0">
                <a:solidFill>
                  <a:srgbClr val="787878"/>
                </a:solidFill>
                <a:latin typeface="Arial" panose="020B0604020202020204" pitchFamily="34" charset="0"/>
                <a:cs typeface="Arial" panose="020B0604020202020204" pitchFamily="34" charset="0"/>
              </a:rPr>
              <a:t>S.RL. </a:t>
            </a:r>
            <a:r>
              <a:rPr lang="en-GB" sz="1050" dirty="0">
                <a:solidFill>
                  <a:srgbClr val="787878"/>
                </a:solidFill>
                <a:latin typeface="Arial" panose="020B0604020202020204" pitchFamily="34" charset="0"/>
                <a:cs typeface="Arial" panose="020B0604020202020204" pitchFamily="34" charset="0"/>
              </a:rPr>
              <a:t>(hereinafter ”</a:t>
            </a:r>
            <a:r>
              <a:rPr lang="ro-RO" sz="1050" dirty="0" err="1">
                <a:solidFill>
                  <a:srgbClr val="787878"/>
                </a:solidFill>
                <a:latin typeface="Arial" panose="020B0604020202020204" pitchFamily="34" charset="0"/>
                <a:cs typeface="Arial" panose="020B0604020202020204" pitchFamily="34" charset="0"/>
              </a:rPr>
              <a:t>Vimercati</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Ro</a:t>
            </a:r>
            <a:r>
              <a:rPr lang="en-GB" sz="1050" dirty="0">
                <a:solidFill>
                  <a:srgbClr val="787878"/>
                </a:solidFill>
                <a:latin typeface="Arial" panose="020B0604020202020204" pitchFamily="34" charset="0"/>
                <a:cs typeface="Arial" panose="020B0604020202020204" pitchFamily="34" charset="0"/>
              </a:rPr>
              <a:t>” or ”the Company”) with affiliated companies during the </a:t>
            </a:r>
            <a:r>
              <a:rPr lang="ro-RO" sz="1050" dirty="0">
                <a:solidFill>
                  <a:srgbClr val="787878"/>
                </a:solidFill>
                <a:latin typeface="Arial" panose="020B0604020202020204" pitchFamily="34" charset="0"/>
                <a:cs typeface="Arial" panose="020B0604020202020204" pitchFamily="34" charset="0"/>
              </a:rPr>
              <a:t>period April 2023 – </a:t>
            </a:r>
            <a:r>
              <a:rPr lang="ro-RO" sz="1050" dirty="0" err="1">
                <a:solidFill>
                  <a:srgbClr val="787878"/>
                </a:solidFill>
                <a:latin typeface="Arial" panose="020B0604020202020204" pitchFamily="34" charset="0"/>
                <a:cs typeface="Arial" panose="020B0604020202020204" pitchFamily="34" charset="0"/>
              </a:rPr>
              <a:t>March</a:t>
            </a:r>
            <a:r>
              <a:rPr lang="ro-RO" sz="1050" dirty="0">
                <a:solidFill>
                  <a:srgbClr val="787878"/>
                </a:solidFill>
                <a:latin typeface="Arial" panose="020B0604020202020204" pitchFamily="34" charset="0"/>
                <a:cs typeface="Arial" panose="020B0604020202020204" pitchFamily="34" charset="0"/>
              </a:rPr>
              <a:t> 2024 (</a:t>
            </a:r>
            <a:r>
              <a:rPr lang="ro-RO" sz="1050" dirty="0" err="1">
                <a:solidFill>
                  <a:srgbClr val="787878"/>
                </a:solidFill>
                <a:latin typeface="Arial" panose="020B0604020202020204" pitchFamily="34" charset="0"/>
                <a:cs typeface="Arial" panose="020B0604020202020204" pitchFamily="34" charset="0"/>
              </a:rPr>
              <a:t>hereinafter</a:t>
            </a:r>
            <a:r>
              <a:rPr lang="ro-RO" sz="1050" dirty="0">
                <a:solidFill>
                  <a:srgbClr val="787878"/>
                </a:solidFill>
                <a:latin typeface="Arial" panose="020B0604020202020204" pitchFamily="34" charset="0"/>
                <a:cs typeface="Arial" panose="020B0604020202020204" pitchFamily="34" charset="0"/>
              </a:rPr>
              <a:t> ”FY2023”).</a:t>
            </a:r>
            <a:endParaRPr lang="en-GB" sz="1050" dirty="0">
              <a:solidFill>
                <a:srgbClr val="787878"/>
              </a:solidFill>
              <a:latin typeface="Arial" panose="020B0604020202020204" pitchFamily="34" charset="0"/>
              <a:cs typeface="Arial" panose="020B0604020202020204" pitchFamily="34" charset="0"/>
            </a:endParaRPr>
          </a:p>
          <a:p>
            <a:pPr algn="just">
              <a:lnSpc>
                <a:spcPct val="100000"/>
              </a:lnSpc>
              <a:spcAft>
                <a:spcPts val="300"/>
              </a:spcAft>
            </a:pPr>
            <a:r>
              <a:rPr lang="en-GB" sz="1050" dirty="0">
                <a:solidFill>
                  <a:srgbClr val="787878"/>
                </a:solidFill>
                <a:latin typeface="Arial" panose="020B0604020202020204" pitchFamily="34" charset="0"/>
                <a:cs typeface="Arial" panose="020B0604020202020204" pitchFamily="34" charset="0"/>
              </a:rPr>
              <a:t>The transactions carried out by </a:t>
            </a:r>
            <a:r>
              <a:rPr lang="en-US" sz="1050" dirty="0" err="1">
                <a:solidFill>
                  <a:srgbClr val="787878"/>
                </a:solidFill>
                <a:latin typeface="Arial" panose="020B0604020202020204" pitchFamily="34" charset="0"/>
                <a:cs typeface="Arial" panose="020B0604020202020204" pitchFamily="34" charset="0"/>
              </a:rPr>
              <a:t>Vimercati</a:t>
            </a:r>
            <a:r>
              <a:rPr lang="en-US" sz="1050" dirty="0">
                <a:solidFill>
                  <a:srgbClr val="787878"/>
                </a:solidFill>
                <a:latin typeface="Arial" panose="020B0604020202020204" pitchFamily="34" charset="0"/>
                <a:cs typeface="Arial" panose="020B0604020202020204" pitchFamily="34" charset="0"/>
              </a:rPr>
              <a:t> Ro</a:t>
            </a:r>
            <a:r>
              <a:rPr lang="ro-RO" sz="1050" dirty="0">
                <a:solidFill>
                  <a:srgbClr val="787878"/>
                </a:solidFill>
                <a:latin typeface="Arial" panose="020B0604020202020204" pitchFamily="34" charset="0"/>
                <a:cs typeface="Arial" panose="020B0604020202020204" pitchFamily="34" charset="0"/>
              </a:rPr>
              <a:t> </a:t>
            </a:r>
            <a:r>
              <a:rPr lang="en-GB" sz="1050" dirty="0">
                <a:solidFill>
                  <a:srgbClr val="787878"/>
                </a:solidFill>
                <a:latin typeface="Arial" panose="020B0604020202020204" pitchFamily="34" charset="0"/>
                <a:cs typeface="Arial" panose="020B0604020202020204" pitchFamily="34" charset="0"/>
              </a:rPr>
              <a:t>with affiliated companies during </a:t>
            </a:r>
            <a:r>
              <a:rPr lang="ro-RO" sz="1050" dirty="0">
                <a:solidFill>
                  <a:srgbClr val="787878"/>
                </a:solidFill>
                <a:latin typeface="Arial" panose="020B0604020202020204" pitchFamily="34" charset="0"/>
                <a:cs typeface="Arial" panose="020B0604020202020204" pitchFamily="34" charset="0"/>
              </a:rPr>
              <a:t>FY2023</a:t>
            </a:r>
            <a:r>
              <a:rPr lang="en-GB" sz="1050" dirty="0">
                <a:solidFill>
                  <a:srgbClr val="787878"/>
                </a:solidFill>
                <a:latin typeface="Arial" panose="020B0604020202020204" pitchFamily="34" charset="0"/>
                <a:cs typeface="Arial" panose="020B0604020202020204" pitchFamily="34" charset="0"/>
              </a:rPr>
              <a:t>, which were subject to the transfer pricing analysis, are the following:</a:t>
            </a:r>
          </a:p>
          <a:p>
            <a:pPr marL="171450" indent="-171450" algn="just">
              <a:lnSpc>
                <a:spcPct val="100000"/>
              </a:lnSpc>
              <a:spcBef>
                <a:spcPts val="300"/>
              </a:spcBef>
              <a:spcAft>
                <a:spcPts val="300"/>
              </a:spcAft>
              <a:buFont typeface="Arial" panose="020B0604020202020204" pitchFamily="34" charset="0"/>
              <a:buChar char="•"/>
            </a:pPr>
            <a:r>
              <a:rPr lang="ro-RO" sz="1050" dirty="0" err="1">
                <a:solidFill>
                  <a:srgbClr val="787878"/>
                </a:solidFill>
                <a:latin typeface="Arial" panose="020B0604020202020204" pitchFamily="34" charset="0"/>
                <a:cs typeface="Arial" panose="020B0604020202020204" pitchFamily="34" charset="0"/>
              </a:rPr>
              <a:t>Manufacturing</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activity</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carried</a:t>
            </a:r>
            <a:r>
              <a:rPr lang="ro-RO" sz="1050" dirty="0">
                <a:solidFill>
                  <a:srgbClr val="787878"/>
                </a:solidFill>
                <a:latin typeface="Arial" panose="020B0604020202020204" pitchFamily="34" charset="0"/>
                <a:cs typeface="Arial" panose="020B0604020202020204" pitchFamily="34" charset="0"/>
              </a:rPr>
              <a:t> out at </a:t>
            </a:r>
            <a:r>
              <a:rPr lang="ro-RO" sz="1050" dirty="0" err="1">
                <a:solidFill>
                  <a:srgbClr val="787878"/>
                </a:solidFill>
                <a:latin typeface="Arial" panose="020B0604020202020204" pitchFamily="34" charset="0"/>
                <a:cs typeface="Arial" panose="020B0604020202020204" pitchFamily="34" charset="0"/>
              </a:rPr>
              <a:t>the</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level</a:t>
            </a:r>
            <a:r>
              <a:rPr lang="ro-RO" sz="1050" dirty="0">
                <a:solidFill>
                  <a:srgbClr val="787878"/>
                </a:solidFill>
                <a:latin typeface="Arial" panose="020B0604020202020204" pitchFamily="34" charset="0"/>
                <a:cs typeface="Arial" panose="020B0604020202020204" pitchFamily="34" charset="0"/>
              </a:rPr>
              <a:t> of </a:t>
            </a:r>
            <a:r>
              <a:rPr lang="ro-RO" sz="1050" dirty="0" err="1">
                <a:solidFill>
                  <a:srgbClr val="787878"/>
                </a:solidFill>
                <a:latin typeface="Arial" panose="020B0604020202020204" pitchFamily="34" charset="0"/>
                <a:cs typeface="Arial" panose="020B0604020202020204" pitchFamily="34" charset="0"/>
              </a:rPr>
              <a:t>Vimercati</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Ro</a:t>
            </a:r>
            <a:r>
              <a:rPr lang="ro-RO" sz="1050" dirty="0">
                <a:solidFill>
                  <a:srgbClr val="787878"/>
                </a:solidFill>
                <a:latin typeface="Arial" panose="020B0604020202020204" pitchFamily="34" charset="0"/>
                <a:cs typeface="Arial" panose="020B0604020202020204" pitchFamily="34" charset="0"/>
              </a:rPr>
              <a:t>:</a:t>
            </a:r>
          </a:p>
          <a:p>
            <a:pPr marL="640080" lvl="1" indent="-171450" algn="just">
              <a:lnSpc>
                <a:spcPct val="100000"/>
              </a:lnSpc>
              <a:spcBef>
                <a:spcPts val="300"/>
              </a:spcBef>
              <a:spcAft>
                <a:spcPts val="300"/>
              </a:spcAft>
            </a:pPr>
            <a:r>
              <a:rPr lang="ro-RO" sz="1050" dirty="0" err="1">
                <a:solidFill>
                  <a:srgbClr val="787878"/>
                </a:solidFill>
                <a:latin typeface="Arial" panose="020B0604020202020204" pitchFamily="34" charset="0"/>
                <a:cs typeface="Arial" panose="020B0604020202020204" pitchFamily="34" charset="0"/>
              </a:rPr>
              <a:t>Production</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and</a:t>
            </a:r>
            <a:r>
              <a:rPr lang="ro-RO" sz="1050" dirty="0">
                <a:solidFill>
                  <a:srgbClr val="787878"/>
                </a:solidFill>
                <a:latin typeface="Arial" panose="020B0604020202020204" pitchFamily="34" charset="0"/>
                <a:cs typeface="Arial" panose="020B0604020202020204" pitchFamily="34" charset="0"/>
              </a:rPr>
              <a:t> sale of </a:t>
            </a:r>
            <a:r>
              <a:rPr lang="ro-RO" sz="1050" dirty="0" err="1">
                <a:solidFill>
                  <a:srgbClr val="787878"/>
                </a:solidFill>
                <a:latin typeface="Arial" panose="020B0604020202020204" pitchFamily="34" charset="0"/>
                <a:cs typeface="Arial" panose="020B0604020202020204" pitchFamily="34" charset="0"/>
              </a:rPr>
              <a:t>finished</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and</a:t>
            </a:r>
            <a:r>
              <a:rPr lang="ro-RO" sz="1050" dirty="0">
                <a:solidFill>
                  <a:srgbClr val="787878"/>
                </a:solidFill>
                <a:latin typeface="Arial" panose="020B0604020202020204" pitchFamily="34" charset="0"/>
                <a:cs typeface="Arial" panose="020B0604020202020204" pitchFamily="34" charset="0"/>
              </a:rPr>
              <a:t> semi-</a:t>
            </a:r>
            <a:r>
              <a:rPr lang="ro-RO" sz="1050" dirty="0" err="1">
                <a:solidFill>
                  <a:srgbClr val="787878"/>
                </a:solidFill>
                <a:latin typeface="Arial" panose="020B0604020202020204" pitchFamily="34" charset="0"/>
                <a:cs typeface="Arial" panose="020B0604020202020204" pitchFamily="34" charset="0"/>
              </a:rPr>
              <a:t>finished</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goods</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by</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the</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Vimercati</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Ro</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to</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Vimercati</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SpA</a:t>
            </a:r>
            <a:r>
              <a:rPr lang="ro-RO" sz="1050" dirty="0">
                <a:solidFill>
                  <a:srgbClr val="787878"/>
                </a:solidFill>
                <a:latin typeface="Arial" panose="020B0604020202020204" pitchFamily="34" charset="0"/>
                <a:cs typeface="Arial" panose="020B0604020202020204" pitchFamily="34" charset="0"/>
              </a:rPr>
              <a:t>;</a:t>
            </a:r>
          </a:p>
          <a:p>
            <a:pPr marL="640080" lvl="1" indent="-171450" algn="just">
              <a:lnSpc>
                <a:spcPct val="100000"/>
              </a:lnSpc>
              <a:spcBef>
                <a:spcPts val="300"/>
              </a:spcBef>
              <a:spcAft>
                <a:spcPts val="300"/>
              </a:spcAft>
            </a:pPr>
            <a:r>
              <a:rPr lang="ro-RO" sz="1050" dirty="0" err="1">
                <a:solidFill>
                  <a:srgbClr val="787878"/>
                </a:solidFill>
                <a:latin typeface="Arial" panose="020B0604020202020204" pitchFamily="34" charset="0"/>
                <a:cs typeface="Arial" panose="020B0604020202020204" pitchFamily="34" charset="0"/>
              </a:rPr>
              <a:t>Acquisition</a:t>
            </a:r>
            <a:r>
              <a:rPr lang="ro-RO" sz="1050" dirty="0">
                <a:solidFill>
                  <a:srgbClr val="787878"/>
                </a:solidFill>
                <a:latin typeface="Arial" panose="020B0604020202020204" pitchFamily="34" charset="0"/>
                <a:cs typeface="Arial" panose="020B0604020202020204" pitchFamily="34" charset="0"/>
              </a:rPr>
              <a:t> of </a:t>
            </a:r>
            <a:r>
              <a:rPr lang="ro-RO" sz="1050" dirty="0" err="1">
                <a:solidFill>
                  <a:srgbClr val="787878"/>
                </a:solidFill>
                <a:latin typeface="Arial" panose="020B0604020202020204" pitchFamily="34" charset="0"/>
                <a:cs typeface="Arial" panose="020B0604020202020204" pitchFamily="34" charset="0"/>
              </a:rPr>
              <a:t>components</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services</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and</a:t>
            </a:r>
            <a:r>
              <a:rPr lang="ro-RO" sz="1050" dirty="0">
                <a:solidFill>
                  <a:srgbClr val="787878"/>
                </a:solidFill>
                <a:latin typeface="Arial" panose="020B0604020202020204" pitchFamily="34" charset="0"/>
                <a:cs typeface="Arial" panose="020B0604020202020204" pitchFamily="34" charset="0"/>
              </a:rPr>
              <a:t> know-how, as </a:t>
            </a:r>
            <a:r>
              <a:rPr lang="ro-RO" sz="1050" dirty="0" err="1">
                <a:solidFill>
                  <a:srgbClr val="787878"/>
                </a:solidFill>
                <a:latin typeface="Arial" panose="020B0604020202020204" pitchFamily="34" charset="0"/>
                <a:cs typeface="Arial" panose="020B0604020202020204" pitchFamily="34" charset="0"/>
              </a:rPr>
              <a:t>well</a:t>
            </a:r>
            <a:r>
              <a:rPr lang="ro-RO" sz="1050" dirty="0">
                <a:solidFill>
                  <a:srgbClr val="787878"/>
                </a:solidFill>
                <a:latin typeface="Arial" panose="020B0604020202020204" pitchFamily="34" charset="0"/>
                <a:cs typeface="Arial" panose="020B0604020202020204" pitchFamily="34" charset="0"/>
              </a:rPr>
              <a:t> as </a:t>
            </a:r>
            <a:r>
              <a:rPr lang="ro-RO" sz="1050" dirty="0" err="1">
                <a:solidFill>
                  <a:srgbClr val="787878"/>
                </a:solidFill>
                <a:latin typeface="Arial" panose="020B0604020202020204" pitchFamily="34" charset="0"/>
                <a:cs typeface="Arial" panose="020B0604020202020204" pitchFamily="34" charset="0"/>
              </a:rPr>
              <a:t>the</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rental</a:t>
            </a:r>
            <a:r>
              <a:rPr lang="ro-RO" sz="1050" dirty="0">
                <a:solidFill>
                  <a:srgbClr val="787878"/>
                </a:solidFill>
                <a:latin typeface="Arial" panose="020B0604020202020204" pitchFamily="34" charset="0"/>
                <a:cs typeface="Arial" panose="020B0604020202020204" pitchFamily="34" charset="0"/>
              </a:rPr>
              <a:t> of </a:t>
            </a:r>
            <a:r>
              <a:rPr lang="ro-RO" sz="1050" dirty="0" err="1">
                <a:solidFill>
                  <a:srgbClr val="787878"/>
                </a:solidFill>
                <a:latin typeface="Arial" panose="020B0604020202020204" pitchFamily="34" charset="0"/>
                <a:cs typeface="Arial" panose="020B0604020202020204" pitchFamily="34" charset="0"/>
              </a:rPr>
              <a:t>equipment</a:t>
            </a:r>
            <a:r>
              <a:rPr lang="en-US" sz="1050" dirty="0">
                <a:solidFill>
                  <a:srgbClr val="787878"/>
                </a:solidFill>
                <a:latin typeface="Arial" panose="020B0604020202020204" pitchFamily="34" charset="0"/>
                <a:cs typeface="Arial" panose="020B0604020202020204" pitchFamily="34" charset="0"/>
              </a:rPr>
              <a:t> by </a:t>
            </a:r>
            <a:r>
              <a:rPr lang="en-US" sz="1050" dirty="0" err="1">
                <a:solidFill>
                  <a:srgbClr val="787878"/>
                </a:solidFill>
                <a:latin typeface="Arial" panose="020B0604020202020204" pitchFamily="34" charset="0"/>
                <a:cs typeface="Arial" panose="020B0604020202020204" pitchFamily="34" charset="0"/>
              </a:rPr>
              <a:t>Vimercati</a:t>
            </a:r>
            <a:r>
              <a:rPr lang="en-US" sz="1050" dirty="0">
                <a:solidFill>
                  <a:srgbClr val="787878"/>
                </a:solidFill>
                <a:latin typeface="Arial" panose="020B0604020202020204" pitchFamily="34" charset="0"/>
                <a:cs typeface="Arial" panose="020B0604020202020204" pitchFamily="34" charset="0"/>
              </a:rPr>
              <a:t> Ro </a:t>
            </a:r>
            <a:r>
              <a:rPr lang="ro-RO" sz="1050" dirty="0" err="1">
                <a:solidFill>
                  <a:srgbClr val="787878"/>
                </a:solidFill>
                <a:latin typeface="Arial" panose="020B0604020202020204" pitchFamily="34" charset="0"/>
                <a:cs typeface="Arial" panose="020B0604020202020204" pitchFamily="34" charset="0"/>
              </a:rPr>
              <a:t>from</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Vimercati</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SpA</a:t>
            </a:r>
            <a:r>
              <a:rPr lang="en-US" sz="1050" dirty="0">
                <a:solidFill>
                  <a:srgbClr val="787878"/>
                </a:solidFill>
                <a:latin typeface="Arial" panose="020B0604020202020204" pitchFamily="34" charset="0"/>
                <a:cs typeface="Arial" panose="020B0604020202020204" pitchFamily="34" charset="0"/>
              </a:rPr>
              <a:t>. </a:t>
            </a:r>
          </a:p>
          <a:p>
            <a:pPr marL="468630" lvl="1" indent="0" algn="just">
              <a:lnSpc>
                <a:spcPct val="100000"/>
              </a:lnSpc>
              <a:spcBef>
                <a:spcPts val="300"/>
              </a:spcBef>
              <a:spcAft>
                <a:spcPts val="300"/>
              </a:spcAft>
              <a:buNone/>
            </a:pPr>
            <a:endParaRPr lang="ro-RO" sz="1050" dirty="0">
              <a:solidFill>
                <a:srgbClr val="787878"/>
              </a:solidFill>
              <a:latin typeface="Arial" panose="020B0604020202020204" pitchFamily="34" charset="0"/>
              <a:cs typeface="Arial" panose="020B0604020202020204" pitchFamily="34" charset="0"/>
            </a:endParaRPr>
          </a:p>
          <a:p>
            <a:pPr marL="171450" indent="-171450" algn="just">
              <a:lnSpc>
                <a:spcPct val="100000"/>
              </a:lnSpc>
              <a:spcBef>
                <a:spcPts val="300"/>
              </a:spcBef>
              <a:spcAft>
                <a:spcPts val="300"/>
              </a:spcAft>
              <a:buFont typeface="Arial" panose="020B0604020202020204" pitchFamily="34" charset="0"/>
              <a:buChar char="•"/>
            </a:pPr>
            <a:endParaRPr lang="ro-RO" sz="1050" dirty="0">
              <a:solidFill>
                <a:srgbClr val="787878"/>
              </a:solidFill>
              <a:latin typeface="Arial" panose="020B0604020202020204" pitchFamily="34" charset="0"/>
              <a:cs typeface="Arial" panose="020B0604020202020204" pitchFamily="34" charset="0"/>
            </a:endParaRPr>
          </a:p>
          <a:p>
            <a:pPr marL="171450" indent="-171450" algn="just">
              <a:lnSpc>
                <a:spcPct val="100000"/>
              </a:lnSpc>
              <a:spcBef>
                <a:spcPts val="300"/>
              </a:spcBef>
              <a:spcAft>
                <a:spcPts val="300"/>
              </a:spcAft>
              <a:buFont typeface="Arial" panose="020B0604020202020204" pitchFamily="34" charset="0"/>
              <a:buChar char="•"/>
            </a:pPr>
            <a:endParaRPr lang="ro-RO" sz="1050" dirty="0">
              <a:solidFill>
                <a:srgbClr val="787878"/>
              </a:solidFill>
              <a:latin typeface="Arial" panose="020B0604020202020204" pitchFamily="34" charset="0"/>
              <a:cs typeface="Arial" panose="020B0604020202020204" pitchFamily="34" charset="0"/>
            </a:endParaRPr>
          </a:p>
          <a:p>
            <a:pPr marL="171450" indent="-171450" algn="just">
              <a:lnSpc>
                <a:spcPct val="100000"/>
              </a:lnSpc>
              <a:spcBef>
                <a:spcPts val="300"/>
              </a:spcBef>
              <a:spcAft>
                <a:spcPts val="300"/>
              </a:spcAft>
              <a:buFont typeface="Arial" panose="020B0604020202020204" pitchFamily="34" charset="0"/>
              <a:buChar char="•"/>
            </a:pPr>
            <a:endParaRPr lang="ro-RO" sz="1050" dirty="0">
              <a:solidFill>
                <a:srgbClr val="787878"/>
              </a:solidFill>
              <a:latin typeface="Arial" panose="020B0604020202020204" pitchFamily="34" charset="0"/>
              <a:cs typeface="Arial" panose="020B0604020202020204" pitchFamily="34" charset="0"/>
            </a:endParaRPr>
          </a:p>
          <a:p>
            <a:pPr marL="171450" indent="-171450" algn="just">
              <a:lnSpc>
                <a:spcPct val="100000"/>
              </a:lnSpc>
              <a:spcBef>
                <a:spcPts val="300"/>
              </a:spcBef>
              <a:spcAft>
                <a:spcPts val="300"/>
              </a:spcAft>
              <a:buFont typeface="Arial" panose="020B0604020202020204" pitchFamily="34" charset="0"/>
              <a:buChar char="•"/>
            </a:pPr>
            <a:endParaRPr lang="ro-RO" sz="1050" dirty="0">
              <a:solidFill>
                <a:srgbClr val="787878"/>
              </a:solidFill>
              <a:latin typeface="Arial" panose="020B0604020202020204" pitchFamily="34" charset="0"/>
              <a:cs typeface="Arial" panose="020B0604020202020204" pitchFamily="34" charset="0"/>
            </a:endParaRPr>
          </a:p>
          <a:p>
            <a:pPr marL="171450" indent="-171450" algn="just">
              <a:lnSpc>
                <a:spcPct val="100000"/>
              </a:lnSpc>
              <a:spcBef>
                <a:spcPts val="300"/>
              </a:spcBef>
              <a:spcAft>
                <a:spcPts val="300"/>
              </a:spcAft>
              <a:buFont typeface="Arial" panose="020B0604020202020204" pitchFamily="34" charset="0"/>
              <a:buChar char="•"/>
            </a:pPr>
            <a:endParaRPr lang="ro-RO" sz="1050" dirty="0">
              <a:solidFill>
                <a:srgbClr val="787878"/>
              </a:solidFill>
              <a:latin typeface="Arial" panose="020B0604020202020204" pitchFamily="34" charset="0"/>
              <a:cs typeface="Arial" panose="020B0604020202020204" pitchFamily="34" charset="0"/>
            </a:endParaRPr>
          </a:p>
          <a:p>
            <a:pPr algn="just">
              <a:lnSpc>
                <a:spcPct val="100000"/>
              </a:lnSpc>
              <a:spcBef>
                <a:spcPts val="300"/>
              </a:spcBef>
              <a:spcAft>
                <a:spcPts val="300"/>
              </a:spcAft>
            </a:pPr>
            <a:r>
              <a:rPr lang="en-GB" sz="1050" dirty="0">
                <a:solidFill>
                  <a:srgbClr val="787878"/>
                </a:solidFill>
                <a:latin typeface="Arial" panose="020B0604020202020204" pitchFamily="34" charset="0"/>
                <a:cs typeface="Arial" panose="020B0604020202020204" pitchFamily="34" charset="0"/>
              </a:rPr>
              <a:t>Kind regards,</a:t>
            </a:r>
          </a:p>
          <a:p>
            <a:pPr algn="just">
              <a:lnSpc>
                <a:spcPct val="100000"/>
              </a:lnSpc>
              <a:spcBef>
                <a:spcPts val="300"/>
              </a:spcBef>
              <a:spcAft>
                <a:spcPts val="300"/>
              </a:spcAft>
            </a:pPr>
            <a:r>
              <a:rPr lang="en-GB" sz="1050" dirty="0">
                <a:solidFill>
                  <a:srgbClr val="787878"/>
                </a:solidFill>
                <a:latin typeface="Arial" panose="020B0604020202020204" pitchFamily="34" charset="0"/>
                <a:cs typeface="Arial" panose="020B0604020202020204" pitchFamily="34" charset="0"/>
              </a:rPr>
              <a:t>Liviu Gheorghiu, Tax Partner</a:t>
            </a:r>
          </a:p>
          <a:p>
            <a:pPr algn="just">
              <a:lnSpc>
                <a:spcPct val="100000"/>
              </a:lnSpc>
              <a:spcBef>
                <a:spcPts val="300"/>
              </a:spcBef>
              <a:spcAft>
                <a:spcPts val="300"/>
              </a:spcAft>
            </a:pPr>
            <a:r>
              <a:rPr lang="ro-RO" sz="1050" dirty="0">
                <a:solidFill>
                  <a:srgbClr val="787878"/>
                </a:solidFill>
                <a:latin typeface="Arial" panose="020B0604020202020204" pitchFamily="34" charset="0"/>
                <a:cs typeface="Arial" panose="020B0604020202020204" pitchFamily="34" charset="0"/>
              </a:rPr>
              <a:t>Alina </a:t>
            </a:r>
            <a:r>
              <a:rPr lang="ro-RO" sz="1050" dirty="0" err="1">
                <a:solidFill>
                  <a:srgbClr val="787878"/>
                </a:solidFill>
                <a:latin typeface="Arial" panose="020B0604020202020204" pitchFamily="34" charset="0"/>
                <a:cs typeface="Arial" panose="020B0604020202020204" pitchFamily="34" charset="0"/>
              </a:rPr>
              <a:t>Ghita</a:t>
            </a:r>
            <a:r>
              <a:rPr lang="ro-RO" sz="1050" dirty="0">
                <a:solidFill>
                  <a:srgbClr val="787878"/>
                </a:solidFill>
                <a:latin typeface="Arial" panose="020B0604020202020204" pitchFamily="34" charset="0"/>
                <a:cs typeface="Arial" panose="020B0604020202020204" pitchFamily="34" charset="0"/>
              </a:rPr>
              <a:t>, Transfer </a:t>
            </a:r>
            <a:r>
              <a:rPr lang="ro-RO" sz="1050" dirty="0" err="1">
                <a:solidFill>
                  <a:srgbClr val="787878"/>
                </a:solidFill>
                <a:latin typeface="Arial" panose="020B0604020202020204" pitchFamily="34" charset="0"/>
                <a:cs typeface="Arial" panose="020B0604020202020204" pitchFamily="34" charset="0"/>
              </a:rPr>
              <a:t>Pricing</a:t>
            </a:r>
            <a:r>
              <a:rPr lang="ro-RO" sz="1050" dirty="0">
                <a:solidFill>
                  <a:srgbClr val="787878"/>
                </a:solidFill>
                <a:latin typeface="Arial" panose="020B0604020202020204" pitchFamily="34" charset="0"/>
                <a:cs typeface="Arial" panose="020B0604020202020204" pitchFamily="34" charset="0"/>
              </a:rPr>
              <a:t> Manager</a:t>
            </a:r>
            <a:endParaRPr lang="en-GB" sz="1050" dirty="0">
              <a:solidFill>
                <a:srgbClr val="787878"/>
              </a:solidFill>
              <a:latin typeface="Arial" panose="020B0604020202020204" pitchFamily="34" charset="0"/>
              <a:cs typeface="Arial" panose="020B0604020202020204" pitchFamily="34" charset="0"/>
            </a:endParaRPr>
          </a:p>
          <a:p>
            <a:pPr algn="just">
              <a:lnSpc>
                <a:spcPct val="100000"/>
              </a:lnSpc>
              <a:spcBef>
                <a:spcPts val="300"/>
              </a:spcBef>
              <a:spcAft>
                <a:spcPts val="300"/>
              </a:spcAft>
            </a:pPr>
            <a:r>
              <a:rPr lang="ro-RO" sz="1050" dirty="0">
                <a:solidFill>
                  <a:srgbClr val="787878"/>
                </a:solidFill>
                <a:latin typeface="Arial" panose="020B0604020202020204" pitchFamily="34" charset="0"/>
                <a:cs typeface="Arial" panose="020B0604020202020204" pitchFamily="34" charset="0"/>
              </a:rPr>
              <a:t>Bianca Bobu, Transfer </a:t>
            </a:r>
            <a:r>
              <a:rPr lang="ro-RO" sz="1050" dirty="0" err="1">
                <a:solidFill>
                  <a:srgbClr val="787878"/>
                </a:solidFill>
                <a:latin typeface="Arial" panose="020B0604020202020204" pitchFamily="34" charset="0"/>
                <a:cs typeface="Arial" panose="020B0604020202020204" pitchFamily="34" charset="0"/>
              </a:rPr>
              <a:t>Pricing</a:t>
            </a:r>
            <a:r>
              <a:rPr lang="ro-RO" sz="1050" dirty="0">
                <a:solidFill>
                  <a:srgbClr val="787878"/>
                </a:solidFill>
                <a:latin typeface="Arial" panose="020B0604020202020204" pitchFamily="34" charset="0"/>
                <a:cs typeface="Arial" panose="020B0604020202020204" pitchFamily="34" charset="0"/>
              </a:rPr>
              <a:t> </a:t>
            </a:r>
            <a:r>
              <a:rPr lang="ro-RO" sz="1050" dirty="0" err="1">
                <a:solidFill>
                  <a:srgbClr val="787878"/>
                </a:solidFill>
                <a:latin typeface="Arial" panose="020B0604020202020204" pitchFamily="34" charset="0"/>
                <a:cs typeface="Arial" panose="020B0604020202020204" pitchFamily="34" charset="0"/>
              </a:rPr>
              <a:t>Assistant</a:t>
            </a:r>
            <a:r>
              <a:rPr lang="ro-RO" sz="1050" dirty="0">
                <a:solidFill>
                  <a:srgbClr val="787878"/>
                </a:solidFill>
                <a:latin typeface="Arial" panose="020B0604020202020204" pitchFamily="34" charset="0"/>
                <a:cs typeface="Arial" panose="020B0604020202020204" pitchFamily="34" charset="0"/>
              </a:rPr>
              <a:t> Manager</a:t>
            </a:r>
            <a:endParaRPr lang="en-GB" sz="1050" dirty="0">
              <a:solidFill>
                <a:srgbClr val="787878"/>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02C65186-1AF4-BC13-858A-5C750BDAC768}"/>
              </a:ext>
            </a:extLst>
          </p:cNvPr>
          <p:cNvSpPr txBox="1"/>
          <p:nvPr/>
        </p:nvSpPr>
        <p:spPr>
          <a:xfrm>
            <a:off x="11070454" y="6400800"/>
            <a:ext cx="1121546" cy="307777"/>
          </a:xfrm>
          <a:prstGeom prst="rect">
            <a:avLst/>
          </a:prstGeom>
          <a:noFill/>
        </p:spPr>
        <p:txBody>
          <a:bodyPr wrap="square" rtlCol="0">
            <a:spAutoFit/>
          </a:bodyPr>
          <a:lstStyle/>
          <a:p>
            <a:pPr algn="ctr"/>
            <a:r>
              <a:rPr lang="en-US" sz="1400" dirty="0">
                <a:solidFill>
                  <a:srgbClr val="787878"/>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09152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DCA750-4C58-59F2-5F16-1382745AD618}"/>
            </a:ext>
          </a:extLst>
        </p:cNvPr>
        <p:cNvGrpSpPr/>
        <p:nvPr/>
      </p:nvGrpSpPr>
      <p:grpSpPr>
        <a:xfrm>
          <a:off x="0" y="0"/>
          <a:ext cx="0" cy="0"/>
          <a:chOff x="0" y="0"/>
          <a:chExt cx="0" cy="0"/>
        </a:xfrm>
      </p:grpSpPr>
      <p:graphicFrame>
        <p:nvGraphicFramePr>
          <p:cNvPr id="2" name="Table 5">
            <a:extLst>
              <a:ext uri="{FF2B5EF4-FFF2-40B4-BE49-F238E27FC236}">
                <a16:creationId xmlns:a16="http://schemas.microsoft.com/office/drawing/2014/main" id="{1356AB54-4D86-7FE6-5C42-D906FBFECA70}"/>
              </a:ext>
            </a:extLst>
          </p:cNvPr>
          <p:cNvGraphicFramePr>
            <a:graphicFrameLocks noGrp="1"/>
          </p:cNvGraphicFramePr>
          <p:nvPr>
            <p:extLst>
              <p:ext uri="{D42A27DB-BD31-4B8C-83A1-F6EECF244321}">
                <p14:modId xmlns:p14="http://schemas.microsoft.com/office/powerpoint/2010/main" val="1700426666"/>
              </p:ext>
            </p:extLst>
          </p:nvPr>
        </p:nvGraphicFramePr>
        <p:xfrm>
          <a:off x="1" y="1"/>
          <a:ext cx="12192000" cy="6313714"/>
        </p:xfrm>
        <a:graphic>
          <a:graphicData uri="http://schemas.openxmlformats.org/drawingml/2006/table">
            <a:tbl>
              <a:tblPr firstRow="1" bandRow="1"/>
              <a:tblGrid>
                <a:gridCol w="1734354">
                  <a:extLst>
                    <a:ext uri="{9D8B030D-6E8A-4147-A177-3AD203B41FA5}">
                      <a16:colId xmlns:a16="http://schemas.microsoft.com/office/drawing/2014/main" val="1162290893"/>
                    </a:ext>
                  </a:extLst>
                </a:gridCol>
                <a:gridCol w="10457646">
                  <a:extLst>
                    <a:ext uri="{9D8B030D-6E8A-4147-A177-3AD203B41FA5}">
                      <a16:colId xmlns:a16="http://schemas.microsoft.com/office/drawing/2014/main" val="139472804"/>
                    </a:ext>
                  </a:extLst>
                </a:gridCol>
              </a:tblGrid>
              <a:tr h="24412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dirty="0">
                          <a:latin typeface="Arial" panose="020B0604020202020204" pitchFamily="34" charset="0"/>
                          <a:cs typeface="Arial" panose="020B0604020202020204" pitchFamily="34" charset="0"/>
                        </a:rPr>
                        <a:t>Transaction</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D4875"/>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1" kern="1200">
                          <a:solidFill>
                            <a:srgbClr val="787878"/>
                          </a:solidFill>
                          <a:effectLst/>
                          <a:latin typeface="Arial" panose="020B0604020202020204" pitchFamily="34" charset="0"/>
                          <a:ea typeface="+mn-ea"/>
                          <a:cs typeface="Arial" panose="020B0604020202020204" pitchFamily="34" charset="0"/>
                        </a:rPr>
                        <a:t>Manufacturing activity carried out at the level of Vimercati Ro</a:t>
                      </a:r>
                      <a:endParaRPr lang="en-GB" sz="1000" b="1" kern="1200" dirty="0">
                        <a:solidFill>
                          <a:srgbClr val="787878"/>
                        </a:solidFill>
                        <a:effectLst/>
                        <a:latin typeface="Arial" panose="020B0604020202020204" pitchFamily="34" charset="0"/>
                        <a:ea typeface="+mn-ea"/>
                        <a:cs typeface="Arial" panose="020B0604020202020204" pitchFamily="34" charset="0"/>
                      </a:endParaRP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CCDB"/>
                    </a:solidFill>
                  </a:tcPr>
                </a:tc>
                <a:extLst>
                  <a:ext uri="{0D108BD9-81ED-4DB2-BD59-A6C34878D82A}">
                    <a16:rowId xmlns:a16="http://schemas.microsoft.com/office/drawing/2014/main" val="2262979949"/>
                  </a:ext>
                </a:extLst>
              </a:tr>
              <a:tr h="396705">
                <a:tc>
                  <a: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1" kern="1200">
                          <a:solidFill>
                            <a:schemeClr val="lt1"/>
                          </a:solidFill>
                          <a:effectLst/>
                          <a:latin typeface="Arial" panose="020B0604020202020204" pitchFamily="34" charset="0"/>
                          <a:ea typeface="+mn-ea"/>
                          <a:cs typeface="Arial" panose="020B0604020202020204" pitchFamily="34" charset="0"/>
                        </a:rPr>
                        <a:t>Tested flows</a:t>
                      </a:r>
                      <a:endParaRPr lang="en-GB" sz="1000" b="1" kern="1200" dirty="0">
                        <a:solidFill>
                          <a:schemeClr val="lt1"/>
                        </a:solidFill>
                        <a:effectLst/>
                        <a:latin typeface="Arial" panose="020B0604020202020204" pitchFamily="34" charset="0"/>
                        <a:ea typeface="+mn-ea"/>
                        <a:cs typeface="Arial" panose="020B0604020202020204" pitchFamily="34" charset="0"/>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D4875"/>
                    </a:solidFill>
                  </a:tcPr>
                </a:tc>
                <a:tc>
                  <a:txBody>
                    <a:bodyPr/>
                    <a:lstStyle/>
                    <a:p>
                      <a:pPr marL="171450" lvl="1" indent="-171450" algn="just">
                        <a:lnSpc>
                          <a:spcPct val="100000"/>
                        </a:lnSpc>
                        <a:spcBef>
                          <a:spcPts val="0"/>
                        </a:spcBef>
                        <a:spcAft>
                          <a:spcPts val="0"/>
                        </a:spcAft>
                        <a:buFont typeface="Arial" panose="020B0604020202020204" pitchFamily="34" charset="0"/>
                        <a:buChar char="•"/>
                      </a:pPr>
                      <a:r>
                        <a:rPr lang="en-GB" sz="1000" b="0" kern="1200" dirty="0">
                          <a:solidFill>
                            <a:srgbClr val="787878"/>
                          </a:solidFill>
                          <a:effectLst/>
                          <a:latin typeface="Arial" panose="020B0604020202020204" pitchFamily="34" charset="0"/>
                          <a:ea typeface="+mn-ea"/>
                          <a:cs typeface="Arial" panose="020B0604020202020204" pitchFamily="34" charset="0"/>
                        </a:rPr>
                        <a:t>Production and sale of finished and semi-finished goods by the </a:t>
                      </a:r>
                      <a:r>
                        <a:rPr lang="en-GB" sz="1000" b="0" kern="1200" dirty="0" err="1">
                          <a:solidFill>
                            <a:srgbClr val="787878"/>
                          </a:solidFill>
                          <a:effectLst/>
                          <a:latin typeface="Arial" panose="020B0604020202020204" pitchFamily="34" charset="0"/>
                          <a:ea typeface="+mn-ea"/>
                          <a:cs typeface="Arial" panose="020B0604020202020204" pitchFamily="34" charset="0"/>
                        </a:rPr>
                        <a:t>Vimercati</a:t>
                      </a:r>
                      <a:r>
                        <a:rPr lang="en-GB" sz="1000" b="0" kern="1200" dirty="0">
                          <a:solidFill>
                            <a:srgbClr val="787878"/>
                          </a:solidFill>
                          <a:effectLst/>
                          <a:latin typeface="Arial" panose="020B0604020202020204" pitchFamily="34" charset="0"/>
                          <a:ea typeface="+mn-ea"/>
                          <a:cs typeface="Arial" panose="020B0604020202020204" pitchFamily="34" charset="0"/>
                        </a:rPr>
                        <a:t> Ro to </a:t>
                      </a:r>
                      <a:r>
                        <a:rPr lang="en-GB" sz="1000" b="0" kern="1200" dirty="0" err="1">
                          <a:solidFill>
                            <a:srgbClr val="787878"/>
                          </a:solidFill>
                          <a:effectLst/>
                          <a:latin typeface="Arial" panose="020B0604020202020204" pitchFamily="34" charset="0"/>
                          <a:ea typeface="+mn-ea"/>
                          <a:cs typeface="Arial" panose="020B0604020202020204" pitchFamily="34" charset="0"/>
                        </a:rPr>
                        <a:t>Vimercati</a:t>
                      </a:r>
                      <a:r>
                        <a:rPr lang="en-GB" sz="1000" b="0" kern="1200" dirty="0">
                          <a:solidFill>
                            <a:srgbClr val="787878"/>
                          </a:solidFill>
                          <a:effectLst/>
                          <a:latin typeface="Arial" panose="020B0604020202020204" pitchFamily="34" charset="0"/>
                          <a:ea typeface="+mn-ea"/>
                          <a:cs typeface="Arial" panose="020B0604020202020204" pitchFamily="34" charset="0"/>
                        </a:rPr>
                        <a:t> </a:t>
                      </a:r>
                      <a:r>
                        <a:rPr lang="en-GB" sz="1000" b="0" kern="1200" dirty="0" err="1">
                          <a:solidFill>
                            <a:srgbClr val="787878"/>
                          </a:solidFill>
                          <a:effectLst/>
                          <a:latin typeface="Arial" panose="020B0604020202020204" pitchFamily="34" charset="0"/>
                          <a:ea typeface="+mn-ea"/>
                          <a:cs typeface="Arial" panose="020B0604020202020204" pitchFamily="34" charset="0"/>
                        </a:rPr>
                        <a:t>SpA</a:t>
                      </a:r>
                      <a:r>
                        <a:rPr lang="en-GB" sz="1000" b="0" kern="1200" dirty="0">
                          <a:solidFill>
                            <a:srgbClr val="787878"/>
                          </a:solidFill>
                          <a:effectLst/>
                          <a:latin typeface="Arial" panose="020B0604020202020204" pitchFamily="34" charset="0"/>
                          <a:ea typeface="+mn-ea"/>
                          <a:cs typeface="Arial" panose="020B0604020202020204" pitchFamily="34" charset="0"/>
                        </a:rPr>
                        <a:t>;</a:t>
                      </a:r>
                    </a:p>
                    <a:p>
                      <a:pPr marL="171450" lvl="1" indent="-171450" algn="just">
                        <a:lnSpc>
                          <a:spcPct val="100000"/>
                        </a:lnSpc>
                        <a:spcBef>
                          <a:spcPts val="0"/>
                        </a:spcBef>
                        <a:spcAft>
                          <a:spcPts val="0"/>
                        </a:spcAft>
                        <a:buFont typeface="Arial" panose="020B0604020202020204" pitchFamily="34" charset="0"/>
                        <a:buChar char="•"/>
                      </a:pPr>
                      <a:r>
                        <a:rPr lang="en-GB" sz="1000" b="0" kern="1200" dirty="0">
                          <a:solidFill>
                            <a:srgbClr val="787878"/>
                          </a:solidFill>
                          <a:effectLst/>
                          <a:latin typeface="Arial" panose="020B0604020202020204" pitchFamily="34" charset="0"/>
                          <a:ea typeface="+mn-ea"/>
                          <a:cs typeface="Arial" panose="020B0604020202020204" pitchFamily="34" charset="0"/>
                        </a:rPr>
                        <a:t>Acquisition of components, services and know-how, as well as the rental of equipment by </a:t>
                      </a:r>
                      <a:r>
                        <a:rPr lang="en-GB" sz="1000" b="0" kern="1200" dirty="0" err="1">
                          <a:solidFill>
                            <a:srgbClr val="787878"/>
                          </a:solidFill>
                          <a:effectLst/>
                          <a:latin typeface="Arial" panose="020B0604020202020204" pitchFamily="34" charset="0"/>
                          <a:ea typeface="+mn-ea"/>
                          <a:cs typeface="Arial" panose="020B0604020202020204" pitchFamily="34" charset="0"/>
                        </a:rPr>
                        <a:t>Vimercati</a:t>
                      </a:r>
                      <a:r>
                        <a:rPr lang="en-GB" sz="1000" b="0" kern="1200" dirty="0">
                          <a:solidFill>
                            <a:srgbClr val="787878"/>
                          </a:solidFill>
                          <a:effectLst/>
                          <a:latin typeface="Arial" panose="020B0604020202020204" pitchFamily="34" charset="0"/>
                          <a:ea typeface="+mn-ea"/>
                          <a:cs typeface="Arial" panose="020B0604020202020204" pitchFamily="34" charset="0"/>
                        </a:rPr>
                        <a:t> Ro from </a:t>
                      </a:r>
                      <a:r>
                        <a:rPr lang="en-GB" sz="1000" b="0" kern="1200" dirty="0" err="1">
                          <a:solidFill>
                            <a:srgbClr val="787878"/>
                          </a:solidFill>
                          <a:effectLst/>
                          <a:latin typeface="Arial" panose="020B0604020202020204" pitchFamily="34" charset="0"/>
                          <a:ea typeface="+mn-ea"/>
                          <a:cs typeface="Arial" panose="020B0604020202020204" pitchFamily="34" charset="0"/>
                        </a:rPr>
                        <a:t>Vimercati</a:t>
                      </a:r>
                      <a:r>
                        <a:rPr lang="en-GB" sz="1000" b="0" kern="1200" dirty="0">
                          <a:solidFill>
                            <a:srgbClr val="787878"/>
                          </a:solidFill>
                          <a:effectLst/>
                          <a:latin typeface="Arial" panose="020B0604020202020204" pitchFamily="34" charset="0"/>
                          <a:ea typeface="+mn-ea"/>
                          <a:cs typeface="Arial" panose="020B0604020202020204" pitchFamily="34" charset="0"/>
                        </a:rPr>
                        <a:t> </a:t>
                      </a:r>
                      <a:r>
                        <a:rPr lang="en-GB" sz="1000" b="0" kern="1200" dirty="0" err="1">
                          <a:solidFill>
                            <a:srgbClr val="787878"/>
                          </a:solidFill>
                          <a:effectLst/>
                          <a:latin typeface="Arial" panose="020B0604020202020204" pitchFamily="34" charset="0"/>
                          <a:ea typeface="+mn-ea"/>
                          <a:cs typeface="Arial" panose="020B0604020202020204" pitchFamily="34" charset="0"/>
                        </a:rPr>
                        <a:t>SpA</a:t>
                      </a:r>
                      <a:endParaRPr lang="en-GB" sz="1000" b="0" kern="1200" dirty="0">
                        <a:solidFill>
                          <a:srgbClr val="787878"/>
                        </a:solidFill>
                        <a:effectLst/>
                        <a:latin typeface="Arial" panose="020B0604020202020204" pitchFamily="34" charset="0"/>
                        <a:ea typeface="+mn-ea"/>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3613523"/>
                  </a:ext>
                </a:extLst>
              </a:tr>
              <a:tr h="396705">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algn="just" defTabSz="914400" rtl="0" eaLnBrk="1" latinLnBrk="0" hangingPunct="1">
                        <a:lnSpc>
                          <a:spcPct val="100000"/>
                        </a:lnSpc>
                        <a:spcBef>
                          <a:spcPts val="0"/>
                        </a:spcBef>
                        <a:spcAft>
                          <a:spcPts val="0"/>
                        </a:spcAft>
                      </a:pPr>
                      <a:r>
                        <a:rPr lang="en-GB" sz="1000" b="1" kern="1200" dirty="0">
                          <a:solidFill>
                            <a:schemeClr val="lt1"/>
                          </a:solidFill>
                          <a:effectLst/>
                          <a:latin typeface="Arial" panose="020B0604020202020204" pitchFamily="34" charset="0"/>
                          <a:ea typeface="+mn-ea"/>
                          <a:cs typeface="Arial" panose="020B0604020202020204" pitchFamily="34" charset="0"/>
                        </a:rPr>
                        <a:t>Method used to set the transfer price</a:t>
                      </a: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3D4875"/>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000" b="0" kern="1200" dirty="0">
                          <a:solidFill>
                            <a:srgbClr val="787878"/>
                          </a:solidFill>
                          <a:effectLst/>
                          <a:latin typeface="Arial" panose="020B0604020202020204" pitchFamily="34" charset="0"/>
                          <a:ea typeface="+mn-ea"/>
                          <a:cs typeface="Arial" panose="020B0604020202020204" pitchFamily="34" charset="0"/>
                        </a:rPr>
                        <a:t>Prices are established as absolute amounts in EUR currency, per item (i.e. unit </a:t>
                      </a:r>
                      <a:r>
                        <a:rPr lang="en-GB" sz="1000" b="0" kern="1200" dirty="0" err="1">
                          <a:solidFill>
                            <a:srgbClr val="787878"/>
                          </a:solidFill>
                          <a:effectLst/>
                          <a:latin typeface="Arial" panose="020B0604020202020204" pitchFamily="34" charset="0"/>
                          <a:ea typeface="+mn-ea"/>
                          <a:cs typeface="Arial" panose="020B0604020202020204" pitchFamily="34" charset="0"/>
                        </a:rPr>
                        <a:t>proces</a:t>
                      </a:r>
                      <a:r>
                        <a:rPr lang="en-GB" sz="1000" b="0" kern="1200" dirty="0">
                          <a:solidFill>
                            <a:srgbClr val="787878"/>
                          </a:solidFill>
                          <a:effectLst/>
                          <a:latin typeface="Arial" panose="020B0604020202020204" pitchFamily="34" charset="0"/>
                          <a:ea typeface="+mn-ea"/>
                          <a:cs typeface="Arial" panose="020B0604020202020204" pitchFamily="34" charset="0"/>
                        </a:rPr>
                        <a:t>)</a:t>
                      </a: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CCCCDB"/>
                    </a:solidFill>
                  </a:tcPr>
                </a:tc>
                <a:extLst>
                  <a:ext uri="{0D108BD9-81ED-4DB2-BD59-A6C34878D82A}">
                    <a16:rowId xmlns:a16="http://schemas.microsoft.com/office/drawing/2014/main" val="1774520797"/>
                  </a:ext>
                </a:extLst>
              </a:tr>
              <a:tr h="26168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1" kern="1200" dirty="0">
                          <a:solidFill>
                            <a:schemeClr val="lt1"/>
                          </a:solidFill>
                          <a:effectLst/>
                          <a:latin typeface="Arial" panose="020B0604020202020204" pitchFamily="34" charset="0"/>
                          <a:ea typeface="+mn-ea"/>
                          <a:cs typeface="Arial" panose="020B0604020202020204" pitchFamily="34" charset="0"/>
                        </a:rPr>
                        <a:t>TP Method</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3D4875"/>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just">
                        <a:lnSpc>
                          <a:spcPct val="100000"/>
                        </a:lnSpc>
                        <a:spcBef>
                          <a:spcPts val="300"/>
                        </a:spcBef>
                        <a:spcAft>
                          <a:spcPts val="300"/>
                        </a:spcAft>
                      </a:pPr>
                      <a:r>
                        <a:rPr lang="en-GB" sz="1000" b="0" i="0" kern="1200" dirty="0">
                          <a:solidFill>
                            <a:srgbClr val="787878"/>
                          </a:solidFill>
                          <a:latin typeface="Arial" panose="020B0604020202020204" pitchFamily="34" charset="0"/>
                          <a:ea typeface="+mn-ea"/>
                          <a:cs typeface="Arial" panose="020B0604020202020204" pitchFamily="34" charset="0"/>
                        </a:rPr>
                        <a:t>Transactional Net Margin Method (“TNMM”)</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107752297"/>
                  </a:ext>
                </a:extLst>
              </a:tr>
              <a:tr h="396705">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algn="just" defTabSz="914400" rtl="0" eaLnBrk="1" latinLnBrk="0" hangingPunct="1">
                        <a:lnSpc>
                          <a:spcPct val="100000"/>
                        </a:lnSpc>
                        <a:spcBef>
                          <a:spcPts val="300"/>
                        </a:spcBef>
                        <a:spcAft>
                          <a:spcPts val="300"/>
                        </a:spcAft>
                      </a:pPr>
                      <a:r>
                        <a:rPr lang="en-GB" sz="1000" b="1" kern="1200">
                          <a:solidFill>
                            <a:schemeClr val="lt1"/>
                          </a:solidFill>
                          <a:effectLst/>
                          <a:latin typeface="Arial" panose="020B0604020202020204" pitchFamily="34" charset="0"/>
                          <a:ea typeface="+mn-ea"/>
                          <a:cs typeface="Arial" panose="020B0604020202020204" pitchFamily="34" charset="0"/>
                        </a:rPr>
                        <a:t>NACE Codes</a:t>
                      </a:r>
                      <a:endParaRPr lang="en-GB" sz="1000" b="1" kern="1200" dirty="0">
                        <a:solidFill>
                          <a:schemeClr val="lt1"/>
                        </a:solidFill>
                        <a:effectLst/>
                        <a:latin typeface="Arial" panose="020B0604020202020204" pitchFamily="34" charset="0"/>
                        <a:ea typeface="+mn-ea"/>
                        <a:cs typeface="Arial" panose="020B0604020202020204" pitchFamily="34" charset="0"/>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D4875"/>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just">
                        <a:lnSpc>
                          <a:spcPct val="100000"/>
                        </a:lnSpc>
                        <a:spcBef>
                          <a:spcPts val="300"/>
                        </a:spcBef>
                        <a:spcAft>
                          <a:spcPts val="300"/>
                        </a:spcAft>
                      </a:pPr>
                      <a:r>
                        <a:rPr lang="en-GB" sz="1000" b="0" dirty="0">
                          <a:solidFill>
                            <a:srgbClr val="787878"/>
                          </a:solidFill>
                          <a:latin typeface="Arial" panose="020B0604020202020204" pitchFamily="34" charset="0"/>
                          <a:cs typeface="Arial" panose="020B0604020202020204" pitchFamily="34" charset="0"/>
                        </a:rPr>
                        <a:t>2790 – Manufacture of other electrical equipment or; 2931 – Manufacture of electrical and electronic equipment for motor vehicles or; 2932 – Manufacture of other parts and accessories for motor vehicles</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CCDB"/>
                    </a:solidFill>
                  </a:tcPr>
                </a:tc>
                <a:extLst>
                  <a:ext uri="{0D108BD9-81ED-4DB2-BD59-A6C34878D82A}">
                    <a16:rowId xmlns:a16="http://schemas.microsoft.com/office/drawing/2014/main" val="72035718"/>
                  </a:ext>
                </a:extLst>
              </a:tr>
              <a:tr h="244126">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algn="just" defTabSz="914400" rtl="0" eaLnBrk="1" latinLnBrk="0" hangingPunct="1">
                        <a:lnSpc>
                          <a:spcPct val="100000"/>
                        </a:lnSpc>
                        <a:spcBef>
                          <a:spcPts val="300"/>
                        </a:spcBef>
                        <a:spcAft>
                          <a:spcPts val="300"/>
                        </a:spcAft>
                      </a:pPr>
                      <a:r>
                        <a:rPr lang="en-GB" sz="1000" b="1" kern="1200" dirty="0">
                          <a:solidFill>
                            <a:schemeClr val="lt1"/>
                          </a:solidFill>
                          <a:effectLst/>
                          <a:latin typeface="Arial" panose="020B0604020202020204" pitchFamily="34" charset="0"/>
                          <a:ea typeface="+mn-ea"/>
                          <a:cs typeface="Arial" panose="020B0604020202020204" pitchFamily="34" charset="0"/>
                        </a:rPr>
                        <a:t>Tested party</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D4875"/>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0" kern="1200" dirty="0" err="1">
                          <a:solidFill>
                            <a:srgbClr val="787878"/>
                          </a:solidFill>
                          <a:latin typeface="Arial" panose="020B0604020202020204" pitchFamily="34" charset="0"/>
                          <a:ea typeface="+mn-ea"/>
                          <a:cs typeface="Arial" panose="020B0604020202020204" pitchFamily="34" charset="0"/>
                        </a:rPr>
                        <a:t>Vimercati</a:t>
                      </a:r>
                      <a:r>
                        <a:rPr lang="en-GB" sz="1000" b="0" kern="1200" dirty="0">
                          <a:solidFill>
                            <a:srgbClr val="787878"/>
                          </a:solidFill>
                          <a:latin typeface="Arial" panose="020B0604020202020204" pitchFamily="34" charset="0"/>
                          <a:ea typeface="+mn-ea"/>
                          <a:cs typeface="Arial" panose="020B0604020202020204" pitchFamily="34" charset="0"/>
                        </a:rPr>
                        <a:t> Ro</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2309298841"/>
                  </a:ext>
                </a:extLst>
              </a:tr>
              <a:tr h="259119">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algn="just" defTabSz="914400" rtl="0" eaLnBrk="1" latinLnBrk="0" hangingPunct="1">
                        <a:lnSpc>
                          <a:spcPct val="100000"/>
                        </a:lnSpc>
                        <a:spcBef>
                          <a:spcPts val="300"/>
                        </a:spcBef>
                        <a:spcAft>
                          <a:spcPts val="300"/>
                        </a:spcAft>
                      </a:pPr>
                      <a:r>
                        <a:rPr lang="en-GB" sz="1000" b="1" kern="1200">
                          <a:solidFill>
                            <a:schemeClr val="lt1"/>
                          </a:solidFill>
                          <a:effectLst/>
                          <a:latin typeface="Arial" panose="020B0604020202020204" pitchFamily="34" charset="0"/>
                          <a:ea typeface="+mn-ea"/>
                          <a:cs typeface="Arial" panose="020B0604020202020204" pitchFamily="34" charset="0"/>
                        </a:rPr>
                        <a:t>Indicator</a:t>
                      </a:r>
                      <a:endParaRPr lang="en-GB" sz="1000" b="1" kern="1200" dirty="0">
                        <a:solidFill>
                          <a:schemeClr val="lt1"/>
                        </a:solidFill>
                        <a:effectLst/>
                        <a:latin typeface="Arial" panose="020B0604020202020204" pitchFamily="34" charset="0"/>
                        <a:ea typeface="+mn-ea"/>
                        <a:cs typeface="Arial" panose="020B0604020202020204" pitchFamily="34" charset="0"/>
                      </a:endParaRPr>
                    </a:p>
                  </a:txBody>
                  <a:tcPr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D4875"/>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0" i="0" u="none" kern="1200" dirty="0">
                          <a:solidFill>
                            <a:srgbClr val="787878"/>
                          </a:solidFill>
                          <a:latin typeface="Arial" panose="020B0604020202020204" pitchFamily="34" charset="0"/>
                          <a:ea typeface="+mn-ea"/>
                          <a:cs typeface="Arial" panose="020B0604020202020204" pitchFamily="34" charset="0"/>
                        </a:rPr>
                        <a:t>Net Profit Margin = Operating Result / Total Operating Costs (RRCT)</a:t>
                      </a:r>
                    </a:p>
                  </a:txBody>
                  <a:tcPr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DB"/>
                    </a:solidFill>
                  </a:tcPr>
                </a:tc>
                <a:extLst>
                  <a:ext uri="{0D108BD9-81ED-4DB2-BD59-A6C34878D82A}">
                    <a16:rowId xmlns:a16="http://schemas.microsoft.com/office/drawing/2014/main" val="956482938"/>
                  </a:ext>
                </a:extLst>
              </a:tr>
              <a:tr h="930733">
                <a:tc>
                  <a:txBody>
                    <a:bodyPr/>
                    <a:lstStyle/>
                    <a:p>
                      <a:pPr marL="0" algn="just" defTabSz="914400" rtl="0" eaLnBrk="1" latinLnBrk="0" hangingPunct="1">
                        <a:lnSpc>
                          <a:spcPct val="100000"/>
                        </a:lnSpc>
                        <a:spcBef>
                          <a:spcPts val="300"/>
                        </a:spcBef>
                        <a:spcAft>
                          <a:spcPts val="300"/>
                        </a:spcAft>
                      </a:pPr>
                      <a:r>
                        <a:rPr lang="en-GB" sz="1000" b="1" kern="1200" dirty="0">
                          <a:solidFill>
                            <a:schemeClr val="lt1"/>
                          </a:solidFill>
                          <a:effectLst/>
                          <a:latin typeface="Arial" panose="020B0604020202020204" pitchFamily="34" charset="0"/>
                          <a:ea typeface="+mn-ea"/>
                          <a:cs typeface="Arial" panose="020B0604020202020204" pitchFamily="34" charset="0"/>
                        </a:rPr>
                        <a:t>Conclusion</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D4875"/>
                    </a:solidFill>
                  </a:tcPr>
                </a:tc>
                <a:tc>
                  <a: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0" kern="1200" dirty="0">
                          <a:solidFill>
                            <a:srgbClr val="787878"/>
                          </a:solidFill>
                          <a:latin typeface="Arial" panose="020B0604020202020204" pitchFamily="34" charset="0"/>
                          <a:ea typeface="+mn-ea"/>
                          <a:cs typeface="Arial" panose="020B0604020202020204" pitchFamily="34" charset="0"/>
                        </a:rPr>
                        <a:t>Interquartile range for the </a:t>
                      </a:r>
                      <a:r>
                        <a:rPr lang="en-GB" sz="1000" b="0" kern="1200" dirty="0" err="1">
                          <a:solidFill>
                            <a:srgbClr val="787878"/>
                          </a:solidFill>
                          <a:latin typeface="Arial" panose="020B0604020202020204" pitchFamily="34" charset="0"/>
                          <a:ea typeface="+mn-ea"/>
                          <a:cs typeface="Arial" panose="020B0604020202020204" pitchFamily="34" charset="0"/>
                        </a:rPr>
                        <a:t>analyzed</a:t>
                      </a:r>
                      <a:r>
                        <a:rPr lang="en-GB" sz="1000" b="0" kern="1200" dirty="0">
                          <a:solidFill>
                            <a:srgbClr val="787878"/>
                          </a:solidFill>
                          <a:latin typeface="Arial" panose="020B0604020202020204" pitchFamily="34" charset="0"/>
                          <a:ea typeface="+mn-ea"/>
                          <a:cs typeface="Arial" panose="020B0604020202020204" pitchFamily="34" charset="0"/>
                        </a:rPr>
                        <a:t> period: 1.43% (lower quartile) and 7.83% (upper quartile) with a median of 4.06%.  </a:t>
                      </a:r>
                      <a:r>
                        <a:rPr lang="en-US" sz="1000" b="0" kern="1200" dirty="0">
                          <a:solidFill>
                            <a:srgbClr val="787878"/>
                          </a:solidFill>
                          <a:latin typeface="Arial" panose="020B0604020202020204" pitchFamily="34" charset="0"/>
                          <a:ea typeface="+mn-ea"/>
                          <a:cs typeface="Arial" panose="020B0604020202020204" pitchFamily="34" charset="0"/>
                        </a:rPr>
                        <a:t>The net profit margin obtained by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in FY202</a:t>
                      </a:r>
                      <a:r>
                        <a:rPr lang="ro-RO" sz="1000" b="0" kern="1200" dirty="0">
                          <a:solidFill>
                            <a:srgbClr val="787878"/>
                          </a:solidFill>
                          <a:latin typeface="Arial" panose="020B0604020202020204" pitchFamily="34" charset="0"/>
                          <a:ea typeface="+mn-ea"/>
                          <a:cs typeface="Arial" panose="020B0604020202020204" pitchFamily="34" charset="0"/>
                        </a:rPr>
                        <a:t>3</a:t>
                      </a:r>
                      <a:r>
                        <a:rPr lang="en-US" sz="1000" b="0" kern="1200" dirty="0">
                          <a:solidFill>
                            <a:srgbClr val="787878"/>
                          </a:solidFill>
                          <a:latin typeface="Arial" panose="020B0604020202020204" pitchFamily="34" charset="0"/>
                          <a:ea typeface="+mn-ea"/>
                          <a:cs typeface="Arial" panose="020B0604020202020204" pitchFamily="34" charset="0"/>
                        </a:rPr>
                        <a:t> (i.e. April 2023 – March 2024) from the manufacturing activity - sales flow carried out for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a:t>
                      </a:r>
                      <a:r>
                        <a:rPr lang="en-US" sz="1000" b="0" kern="1200" dirty="0" err="1">
                          <a:solidFill>
                            <a:srgbClr val="787878"/>
                          </a:solidFill>
                          <a:latin typeface="Arial" panose="020B0604020202020204" pitchFamily="34" charset="0"/>
                          <a:ea typeface="+mn-ea"/>
                          <a:cs typeface="Arial" panose="020B0604020202020204" pitchFamily="34" charset="0"/>
                        </a:rPr>
                        <a:t>SpA</a:t>
                      </a:r>
                      <a:r>
                        <a:rPr lang="en-US" sz="1000" b="0" kern="1200" dirty="0">
                          <a:solidFill>
                            <a:srgbClr val="787878"/>
                          </a:solidFill>
                          <a:latin typeface="Arial" panose="020B0604020202020204" pitchFamily="34" charset="0"/>
                          <a:ea typeface="+mn-ea"/>
                          <a:cs typeface="Arial" panose="020B0604020202020204" pitchFamily="34" charset="0"/>
                        </a:rPr>
                        <a:t> (3.85%) falls within the interquartile range. Therefore, it can be concluded that the transaction was performed by observing the arm’s length principle.</a:t>
                      </a:r>
                    </a:p>
                    <a:p>
                      <a:pPr marL="0" marR="0" lvl="0" indent="0" algn="just" defTabSz="914400" rtl="0" eaLnBrk="1" fontAlgn="auto" latinLnBrk="0" hangingPunct="1">
                        <a:lnSpc>
                          <a:spcPct val="100000"/>
                        </a:lnSpc>
                        <a:spcBef>
                          <a:spcPts val="300"/>
                        </a:spcBef>
                        <a:spcAft>
                          <a:spcPts val="300"/>
                        </a:spcAft>
                        <a:buClrTx/>
                        <a:buSzTx/>
                        <a:buFontTx/>
                        <a:buNone/>
                        <a:tabLst/>
                        <a:defRPr/>
                      </a:pPr>
                      <a:r>
                        <a:rPr lang="en-US" sz="1000" b="0" kern="1200" dirty="0">
                          <a:solidFill>
                            <a:srgbClr val="787878"/>
                          </a:solidFill>
                          <a:latin typeface="Arial" panose="020B0604020202020204" pitchFamily="34" charset="0"/>
                          <a:ea typeface="+mn-ea"/>
                          <a:cs typeface="Arial" panose="020B0604020202020204" pitchFamily="34" charset="0"/>
                        </a:rPr>
                        <a:t>In addition, the total net profit margin obtained by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in FY2023 (i.e. April 2023 - March 2024) from the sales flow carried out with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a:t>
                      </a:r>
                      <a:r>
                        <a:rPr lang="en-US" sz="1000" b="0" kern="1200" dirty="0" err="1">
                          <a:solidFill>
                            <a:srgbClr val="787878"/>
                          </a:solidFill>
                          <a:latin typeface="Arial" panose="020B0604020202020204" pitchFamily="34" charset="0"/>
                          <a:ea typeface="+mn-ea"/>
                          <a:cs typeface="Arial" panose="020B0604020202020204" pitchFamily="34" charset="0"/>
                        </a:rPr>
                        <a:t>SpA</a:t>
                      </a:r>
                      <a:r>
                        <a:rPr lang="en-US" sz="1000" b="0" kern="1200" dirty="0">
                          <a:solidFill>
                            <a:srgbClr val="787878"/>
                          </a:solidFill>
                          <a:latin typeface="Arial" panose="020B0604020202020204" pitchFamily="34" charset="0"/>
                          <a:ea typeface="+mn-ea"/>
                          <a:cs typeface="Arial" panose="020B0604020202020204" pitchFamily="34" charset="0"/>
                        </a:rPr>
                        <a:t> and third party customers (4.45%) falls within the interquartile range. Therefore, indirectly, it results that the other flows (inputs) tested were performed by observing the arm’s length principle.</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3914930"/>
                  </a:ext>
                </a:extLst>
              </a:tr>
              <a:tr h="2634531">
                <a:tc>
                  <a:txBody>
                    <a:bodyPr/>
                    <a:lstStyle/>
                    <a:p>
                      <a:pPr marL="0" algn="just" defTabSz="914400" rtl="0" eaLnBrk="1" latinLnBrk="0" hangingPunct="1">
                        <a:lnSpc>
                          <a:spcPct val="100000"/>
                        </a:lnSpc>
                        <a:spcBef>
                          <a:spcPts val="300"/>
                        </a:spcBef>
                        <a:spcAft>
                          <a:spcPts val="300"/>
                        </a:spcAft>
                      </a:pPr>
                      <a:r>
                        <a:rPr lang="en-GB" sz="1000" b="1" kern="1200">
                          <a:solidFill>
                            <a:schemeClr val="lt1"/>
                          </a:solidFill>
                          <a:effectLst/>
                          <a:latin typeface="Arial" panose="020B0604020202020204" pitchFamily="34" charset="0"/>
                          <a:ea typeface="+mn-ea"/>
                          <a:cs typeface="Arial" panose="020B0604020202020204" pitchFamily="34" charset="0"/>
                        </a:rPr>
                        <a:t>Risks</a:t>
                      </a:r>
                      <a:endParaRPr lang="en-GB" sz="1000" b="1" kern="1200" dirty="0">
                        <a:solidFill>
                          <a:schemeClr val="lt1"/>
                        </a:solidFill>
                        <a:effectLst/>
                        <a:latin typeface="Arial" panose="020B0604020202020204" pitchFamily="34" charset="0"/>
                        <a:ea typeface="+mn-ea"/>
                        <a:cs typeface="Arial" panose="020B0604020202020204" pitchFamily="34" charset="0"/>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D4875"/>
                    </a:solidFill>
                  </a:tcPr>
                </a:tc>
                <a:tc>
                  <a:txBody>
                    <a:bodyPr/>
                    <a:lstStyle/>
                    <a:p>
                      <a:pPr algn="just">
                        <a:spcBef>
                          <a:spcPts val="200"/>
                        </a:spcBef>
                        <a:spcAft>
                          <a:spcPts val="200"/>
                        </a:spcAft>
                      </a:pPr>
                      <a:r>
                        <a:rPr lang="en-US" sz="1000" b="0" kern="1200" dirty="0">
                          <a:solidFill>
                            <a:srgbClr val="787878"/>
                          </a:solidFill>
                          <a:latin typeface="Arial" panose="020B0604020202020204" pitchFamily="34" charset="0"/>
                          <a:ea typeface="+mn-ea"/>
                          <a:cs typeface="Arial" panose="020B0604020202020204" pitchFamily="34" charset="0"/>
                        </a:rPr>
                        <a:t>Regarding the functional analysis, the final version of the analysis was confirmed by Company representatives. In the event of a tax audit, the analysis needs to be documented.</a:t>
                      </a:r>
                      <a:endParaRPr lang="en-US" sz="1000" b="0" kern="1200" dirty="0">
                        <a:solidFill>
                          <a:srgbClr val="787878"/>
                        </a:solidFill>
                        <a:highlight>
                          <a:srgbClr val="FFFF00"/>
                        </a:highlight>
                        <a:latin typeface="Arial" panose="020B0604020202020204" pitchFamily="34" charset="0"/>
                        <a:ea typeface="+mn-ea"/>
                        <a:cs typeface="Arial" panose="020B0604020202020204" pitchFamily="34" charset="0"/>
                      </a:endParaRPr>
                    </a:p>
                    <a:p>
                      <a:pPr algn="just">
                        <a:spcBef>
                          <a:spcPts val="200"/>
                        </a:spcBef>
                        <a:spcAft>
                          <a:spcPts val="200"/>
                        </a:spcAft>
                      </a:pPr>
                      <a:r>
                        <a:rPr lang="en-US" sz="1000" b="0" kern="1200" dirty="0">
                          <a:solidFill>
                            <a:srgbClr val="787878"/>
                          </a:solidFill>
                          <a:latin typeface="Arial" panose="020B0604020202020204" pitchFamily="34" charset="0"/>
                          <a:ea typeface="+mn-ea"/>
                          <a:cs typeface="Arial" panose="020B0604020202020204" pitchFamily="34" charset="0"/>
                        </a:rPr>
                        <a:t>In case of a tax audit, the Romanian tax authorities (“RTA”) may attempt to remove or add certain companies from / to the final set of comparable companies. Please refer also to slide no. 4 in this respect.</a:t>
                      </a:r>
                    </a:p>
                    <a:p>
                      <a:pPr algn="just">
                        <a:spcBef>
                          <a:spcPts val="200"/>
                        </a:spcBef>
                        <a:spcAft>
                          <a:spcPts val="200"/>
                        </a:spcAft>
                      </a:pPr>
                      <a:r>
                        <a:rPr lang="en-US" sz="1000" b="0" kern="1200" dirty="0">
                          <a:solidFill>
                            <a:srgbClr val="787878"/>
                          </a:solidFill>
                          <a:latin typeface="Arial" panose="020B0604020202020204" pitchFamily="34" charset="0"/>
                          <a:ea typeface="+mn-ea"/>
                          <a:cs typeface="Arial" panose="020B0604020202020204" pitchFamily="34" charset="0"/>
                        </a:rPr>
                        <a:t>For its production activities,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a:t>
                      </a:r>
                      <a:r>
                        <a:rPr lang="ro-RO" sz="1000" b="0" kern="1200" dirty="0">
                          <a:solidFill>
                            <a:srgbClr val="787878"/>
                          </a:solidFill>
                          <a:latin typeface="Arial" panose="020B0604020202020204" pitchFamily="34" charset="0"/>
                          <a:ea typeface="+mn-ea"/>
                          <a:cs typeface="Arial" panose="020B0604020202020204" pitchFamily="34" charset="0"/>
                        </a:rPr>
                        <a:t> </a:t>
                      </a:r>
                      <a:r>
                        <a:rPr lang="en-US" sz="1000" b="0" kern="1200" dirty="0">
                          <a:solidFill>
                            <a:srgbClr val="787878"/>
                          </a:solidFill>
                          <a:latin typeface="Arial" panose="020B0604020202020204" pitchFamily="34" charset="0"/>
                          <a:ea typeface="+mn-ea"/>
                          <a:cs typeface="Arial" panose="020B0604020202020204" pitchFamily="34" charset="0"/>
                        </a:rPr>
                        <a:t>purchases components and raw materials from its affiliated companies Viney Corporation East Europe SRL and </a:t>
                      </a:r>
                      <a:r>
                        <a:rPr lang="en-US" sz="1000" b="0" kern="1200" dirty="0" err="1">
                          <a:solidFill>
                            <a:srgbClr val="787878"/>
                          </a:solidFill>
                          <a:latin typeface="Arial" panose="020B0604020202020204" pitchFamily="34" charset="0"/>
                          <a:ea typeface="+mn-ea"/>
                          <a:cs typeface="Arial" panose="020B0604020202020204" pitchFamily="34" charset="0"/>
                        </a:rPr>
                        <a:t>Progind</a:t>
                      </a:r>
                      <a:r>
                        <a:rPr lang="en-US" sz="1000" b="0" kern="1200" dirty="0">
                          <a:solidFill>
                            <a:srgbClr val="787878"/>
                          </a:solidFill>
                          <a:latin typeface="Arial" panose="020B0604020202020204" pitchFamily="34" charset="0"/>
                          <a:ea typeface="+mn-ea"/>
                          <a:cs typeface="Arial" panose="020B0604020202020204" pitchFamily="34" charset="0"/>
                        </a:rPr>
                        <a:t> SRL. Please note that in the event of a transfer pricing audit, the authorities will request an individual calculation of profitability in relation to the two companies</a:t>
                      </a:r>
                      <a:r>
                        <a:rPr lang="ro-RO" sz="1000" b="0" kern="1200" dirty="0">
                          <a:solidFill>
                            <a:srgbClr val="787878"/>
                          </a:solidFill>
                          <a:latin typeface="Arial" panose="020B0604020202020204" pitchFamily="34" charset="0"/>
                          <a:ea typeface="+mn-ea"/>
                          <a:cs typeface="Arial" panose="020B0604020202020204" pitchFamily="34" charset="0"/>
                        </a:rPr>
                        <a:t> (</a:t>
                      </a:r>
                      <a:r>
                        <a:rPr lang="ro-RO" sz="1000" b="0" kern="1200" dirty="0" err="1">
                          <a:solidFill>
                            <a:srgbClr val="787878"/>
                          </a:solidFill>
                          <a:latin typeface="Arial" panose="020B0604020202020204" pitchFamily="34" charset="0"/>
                          <a:ea typeface="+mn-ea"/>
                          <a:cs typeface="Arial" panose="020B0604020202020204" pitchFamily="34" charset="0"/>
                        </a:rPr>
                        <a:t>currently</a:t>
                      </a:r>
                      <a:r>
                        <a:rPr lang="ro-RO" sz="1000" b="0" kern="1200" dirty="0">
                          <a:solidFill>
                            <a:srgbClr val="787878"/>
                          </a:solidFill>
                          <a:latin typeface="Arial" panose="020B0604020202020204" pitchFamily="34" charset="0"/>
                          <a:ea typeface="+mn-ea"/>
                          <a:cs typeface="Arial" panose="020B0604020202020204" pitchFamily="34" charset="0"/>
                        </a:rPr>
                        <a:t>, </a:t>
                      </a:r>
                      <a:r>
                        <a:rPr lang="ro-RO" sz="1000" b="0" kern="1200" dirty="0" err="1">
                          <a:solidFill>
                            <a:srgbClr val="787878"/>
                          </a:solidFill>
                          <a:latin typeface="Arial" panose="020B0604020202020204" pitchFamily="34" charset="0"/>
                          <a:ea typeface="+mn-ea"/>
                          <a:cs typeface="Arial" panose="020B0604020202020204" pitchFamily="34" charset="0"/>
                        </a:rPr>
                        <a:t>these</a:t>
                      </a:r>
                      <a:r>
                        <a:rPr lang="ro-RO" sz="1000" b="0" kern="1200" dirty="0">
                          <a:solidFill>
                            <a:srgbClr val="787878"/>
                          </a:solidFill>
                          <a:latin typeface="Arial" panose="020B0604020202020204" pitchFamily="34" charset="0"/>
                          <a:ea typeface="+mn-ea"/>
                          <a:cs typeface="Arial" panose="020B0604020202020204" pitchFamily="34" charset="0"/>
                        </a:rPr>
                        <a:t> </a:t>
                      </a:r>
                      <a:r>
                        <a:rPr lang="ro-RO" sz="1000" b="0" kern="1200" dirty="0" err="1">
                          <a:solidFill>
                            <a:srgbClr val="787878"/>
                          </a:solidFill>
                          <a:latin typeface="Arial" panose="020B0604020202020204" pitchFamily="34" charset="0"/>
                          <a:ea typeface="+mn-ea"/>
                          <a:cs typeface="Arial" panose="020B0604020202020204" pitchFamily="34" charset="0"/>
                        </a:rPr>
                        <a:t>flows</a:t>
                      </a:r>
                      <a:r>
                        <a:rPr lang="ro-RO" sz="1000" b="0" kern="1200" dirty="0">
                          <a:solidFill>
                            <a:srgbClr val="787878"/>
                          </a:solidFill>
                          <a:latin typeface="Arial" panose="020B0604020202020204" pitchFamily="34" charset="0"/>
                          <a:ea typeface="+mn-ea"/>
                          <a:cs typeface="Arial" panose="020B0604020202020204" pitchFamily="34" charset="0"/>
                        </a:rPr>
                        <a:t> are </a:t>
                      </a:r>
                      <a:r>
                        <a:rPr lang="ro-RO" sz="1000" b="0" kern="1200" dirty="0" err="1">
                          <a:solidFill>
                            <a:srgbClr val="787878"/>
                          </a:solidFill>
                          <a:latin typeface="Arial" panose="020B0604020202020204" pitchFamily="34" charset="0"/>
                          <a:ea typeface="+mn-ea"/>
                          <a:cs typeface="Arial" panose="020B0604020202020204" pitchFamily="34" charset="0"/>
                        </a:rPr>
                        <a:t>reflected</a:t>
                      </a:r>
                      <a:r>
                        <a:rPr lang="ro-RO" sz="1000" b="0" kern="1200" dirty="0">
                          <a:solidFill>
                            <a:srgbClr val="787878"/>
                          </a:solidFill>
                          <a:latin typeface="Arial" panose="020B0604020202020204" pitchFamily="34" charset="0"/>
                          <a:ea typeface="+mn-ea"/>
                          <a:cs typeface="Arial" panose="020B0604020202020204" pitchFamily="34" charset="0"/>
                        </a:rPr>
                        <a:t> in </a:t>
                      </a:r>
                      <a:r>
                        <a:rPr lang="ro-RO" sz="1000" b="0" kern="1200" dirty="0" err="1">
                          <a:solidFill>
                            <a:srgbClr val="787878"/>
                          </a:solidFill>
                          <a:latin typeface="Arial" panose="020B0604020202020204" pitchFamily="34" charset="0"/>
                          <a:ea typeface="+mn-ea"/>
                          <a:cs typeface="Arial" panose="020B0604020202020204" pitchFamily="34" charset="0"/>
                        </a:rPr>
                        <a:t>the</a:t>
                      </a:r>
                      <a:r>
                        <a:rPr lang="ro-RO" sz="1000" b="0" kern="1200" dirty="0">
                          <a:solidFill>
                            <a:srgbClr val="787878"/>
                          </a:solidFill>
                          <a:latin typeface="Arial" panose="020B0604020202020204" pitchFamily="34" charset="0"/>
                          <a:ea typeface="+mn-ea"/>
                          <a:cs typeface="Arial" panose="020B0604020202020204" pitchFamily="34" charset="0"/>
                        </a:rPr>
                        <a:t> profit </a:t>
                      </a:r>
                      <a:r>
                        <a:rPr lang="ro-RO" sz="1000" b="0" kern="1200" dirty="0" err="1">
                          <a:solidFill>
                            <a:srgbClr val="787878"/>
                          </a:solidFill>
                          <a:latin typeface="Arial" panose="020B0604020202020204" pitchFamily="34" charset="0"/>
                          <a:ea typeface="+mn-ea"/>
                          <a:cs typeface="Arial" panose="020B0604020202020204" pitchFamily="34" charset="0"/>
                        </a:rPr>
                        <a:t>level</a:t>
                      </a:r>
                      <a:r>
                        <a:rPr lang="ro-RO" sz="1000" b="0" kern="1200" dirty="0">
                          <a:solidFill>
                            <a:srgbClr val="787878"/>
                          </a:solidFill>
                          <a:latin typeface="Arial" panose="020B0604020202020204" pitchFamily="34" charset="0"/>
                          <a:ea typeface="+mn-ea"/>
                          <a:cs typeface="Arial" panose="020B0604020202020204" pitchFamily="34" charset="0"/>
                        </a:rPr>
                        <a:t> indicator </a:t>
                      </a:r>
                      <a:r>
                        <a:rPr lang="ro-RO" sz="1000" b="0" kern="1200" dirty="0" err="1">
                          <a:solidFill>
                            <a:srgbClr val="787878"/>
                          </a:solidFill>
                          <a:latin typeface="Arial" panose="020B0604020202020204" pitchFamily="34" charset="0"/>
                          <a:ea typeface="+mn-ea"/>
                          <a:cs typeface="Arial" panose="020B0604020202020204" pitchFamily="34" charset="0"/>
                        </a:rPr>
                        <a:t>computed</a:t>
                      </a:r>
                      <a:r>
                        <a:rPr lang="ro-RO" sz="1000" b="0" kern="1200" dirty="0">
                          <a:solidFill>
                            <a:srgbClr val="787878"/>
                          </a:solidFill>
                          <a:latin typeface="Arial" panose="020B0604020202020204" pitchFamily="34" charset="0"/>
                          <a:ea typeface="+mn-ea"/>
                          <a:cs typeface="Arial" panose="020B0604020202020204" pitchFamily="34" charset="0"/>
                        </a:rPr>
                        <a:t> in </a:t>
                      </a:r>
                      <a:r>
                        <a:rPr lang="ro-RO" sz="1000" b="0" kern="1200" dirty="0" err="1">
                          <a:solidFill>
                            <a:srgbClr val="787878"/>
                          </a:solidFill>
                          <a:latin typeface="Arial" panose="020B0604020202020204" pitchFamily="34" charset="0"/>
                          <a:ea typeface="+mn-ea"/>
                          <a:cs typeface="Arial" panose="020B0604020202020204" pitchFamily="34" charset="0"/>
                        </a:rPr>
                        <a:t>relation</a:t>
                      </a:r>
                      <a:r>
                        <a:rPr lang="ro-RO" sz="1000" b="0" kern="1200" dirty="0">
                          <a:solidFill>
                            <a:srgbClr val="787878"/>
                          </a:solidFill>
                          <a:latin typeface="Arial" panose="020B0604020202020204" pitchFamily="34" charset="0"/>
                          <a:ea typeface="+mn-ea"/>
                          <a:cs typeface="Arial" panose="020B0604020202020204" pitchFamily="34" charset="0"/>
                        </a:rPr>
                        <a:t> </a:t>
                      </a:r>
                      <a:r>
                        <a:rPr lang="ro-RO" sz="1000" b="0" kern="1200" dirty="0" err="1">
                          <a:solidFill>
                            <a:srgbClr val="787878"/>
                          </a:solidFill>
                          <a:latin typeface="Arial" panose="020B0604020202020204" pitchFamily="34" charset="0"/>
                          <a:ea typeface="+mn-ea"/>
                          <a:cs typeface="Arial" panose="020B0604020202020204" pitchFamily="34" charset="0"/>
                        </a:rPr>
                        <a:t>to</a:t>
                      </a:r>
                      <a:r>
                        <a:rPr lang="ro-RO" sz="1000" b="0" kern="1200" dirty="0">
                          <a:solidFill>
                            <a:srgbClr val="787878"/>
                          </a:solidFill>
                          <a:latin typeface="Arial" panose="020B0604020202020204" pitchFamily="34" charset="0"/>
                          <a:ea typeface="+mn-ea"/>
                          <a:cs typeface="Arial" panose="020B0604020202020204" pitchFamily="34" charset="0"/>
                        </a:rPr>
                        <a:t> </a:t>
                      </a:r>
                      <a:r>
                        <a:rPr lang="ro-RO" sz="1000" b="0" kern="1200" dirty="0" err="1">
                          <a:solidFill>
                            <a:srgbClr val="787878"/>
                          </a:solidFill>
                          <a:latin typeface="Arial" panose="020B0604020202020204" pitchFamily="34" charset="0"/>
                          <a:ea typeface="+mn-ea"/>
                          <a:cs typeface="Arial" panose="020B0604020202020204" pitchFamily="34" charset="0"/>
                        </a:rPr>
                        <a:t>Vimercati</a:t>
                      </a:r>
                      <a:r>
                        <a:rPr lang="ro-RO" sz="1000" b="0" kern="1200" dirty="0">
                          <a:solidFill>
                            <a:srgbClr val="787878"/>
                          </a:solidFill>
                          <a:latin typeface="Arial" panose="020B0604020202020204" pitchFamily="34" charset="0"/>
                          <a:ea typeface="+mn-ea"/>
                          <a:cs typeface="Arial" panose="020B0604020202020204" pitchFamily="34" charset="0"/>
                        </a:rPr>
                        <a:t> </a:t>
                      </a:r>
                      <a:r>
                        <a:rPr lang="ro-RO" sz="1000" b="0" kern="1200" dirty="0" err="1">
                          <a:solidFill>
                            <a:srgbClr val="787878"/>
                          </a:solidFill>
                          <a:latin typeface="Arial" panose="020B0604020202020204" pitchFamily="34" charset="0"/>
                          <a:ea typeface="+mn-ea"/>
                          <a:cs typeface="Arial" panose="020B0604020202020204" pitchFamily="34" charset="0"/>
                        </a:rPr>
                        <a:t>SpA</a:t>
                      </a:r>
                      <a:r>
                        <a:rPr lang="ro-RO" sz="1000" b="0" kern="1200" dirty="0">
                          <a:solidFill>
                            <a:srgbClr val="787878"/>
                          </a:solidFill>
                          <a:latin typeface="Arial" panose="020B0604020202020204" pitchFamily="34" charset="0"/>
                          <a:ea typeface="+mn-ea"/>
                          <a:cs typeface="Arial" panose="020B0604020202020204" pitchFamily="34" charset="0"/>
                        </a:rPr>
                        <a:t>)</a:t>
                      </a:r>
                      <a:r>
                        <a:rPr lang="en-US" sz="1000" b="0" kern="1200" dirty="0">
                          <a:solidFill>
                            <a:srgbClr val="787878"/>
                          </a:solidFill>
                          <a:latin typeface="Arial" panose="020B0604020202020204" pitchFamily="34" charset="0"/>
                          <a:ea typeface="+mn-ea"/>
                          <a:cs typeface="Arial" panose="020B0604020202020204" pitchFamily="34" charset="0"/>
                        </a:rPr>
                        <a:t>. </a:t>
                      </a:r>
                      <a:endParaRPr lang="ro-RO" sz="1000" b="0" kern="1200" dirty="0">
                        <a:solidFill>
                          <a:srgbClr val="787878"/>
                        </a:solidFill>
                        <a:latin typeface="Arial" panose="020B0604020202020204" pitchFamily="34" charset="0"/>
                        <a:ea typeface="+mn-ea"/>
                        <a:cs typeface="Arial" panose="020B0604020202020204" pitchFamily="34" charset="0"/>
                      </a:endParaRPr>
                    </a:p>
                    <a:p>
                      <a:pPr algn="just">
                        <a:spcBef>
                          <a:spcPts val="200"/>
                        </a:spcBef>
                        <a:spcAft>
                          <a:spcPts val="200"/>
                        </a:spcAft>
                      </a:pPr>
                      <a:r>
                        <a:rPr lang="en-US" sz="1000" b="0" kern="1200" dirty="0">
                          <a:solidFill>
                            <a:srgbClr val="787878"/>
                          </a:solidFill>
                          <a:latin typeface="Arial" panose="020B0604020202020204" pitchFamily="34" charset="0"/>
                          <a:ea typeface="+mn-ea"/>
                          <a:cs typeface="Arial" panose="020B0604020202020204" pitchFamily="34" charset="0"/>
                        </a:rPr>
                        <a:t>In the context of a transfer pricing audit, the local tax authorities may request details regarding the computation of the profit level indicator registered by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(i.e., structure of the cost base, allocation keys used, mark-up applied, supporting documentation, etc.). Please refer also to slide no. 5 in this respect. </a:t>
                      </a:r>
                    </a:p>
                    <a:p>
                      <a:pPr algn="just">
                        <a:spcBef>
                          <a:spcPts val="200"/>
                        </a:spcBef>
                        <a:spcAft>
                          <a:spcPts val="200"/>
                        </a:spcAft>
                      </a:pPr>
                      <a:r>
                        <a:rPr lang="en-US" sz="1000" b="0" kern="1200" dirty="0">
                          <a:solidFill>
                            <a:srgbClr val="787878"/>
                          </a:solidFill>
                          <a:latin typeface="Arial" panose="020B0604020202020204" pitchFamily="34" charset="0"/>
                          <a:ea typeface="+mn-ea"/>
                          <a:cs typeface="Arial" panose="020B0604020202020204" pitchFamily="34" charset="0"/>
                        </a:rPr>
                        <a:t>Based on the OECD Transfer Pricing Guidelines recommendations in art. 3.9, the manufacturing activity was tested overall/bundled by including closely linked transactions, like acquisition of components or services. The tested party selected was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as manufacturing entity. This approach may be challenged by RTA by requesting a separate analysis of each transaction.</a:t>
                      </a:r>
                    </a:p>
                    <a:p>
                      <a:pPr algn="just">
                        <a:spcBef>
                          <a:spcPts val="200"/>
                        </a:spcBef>
                        <a:spcAft>
                          <a:spcPts val="200"/>
                        </a:spcAft>
                      </a:pPr>
                      <a:r>
                        <a:rPr lang="en-US" sz="1000" b="0" kern="1200" dirty="0">
                          <a:solidFill>
                            <a:srgbClr val="787878"/>
                          </a:solidFill>
                          <a:latin typeface="Arial" panose="020B0604020202020204" pitchFamily="34" charset="0"/>
                          <a:ea typeface="+mn-ea"/>
                          <a:cs typeface="Arial" panose="020B0604020202020204" pitchFamily="34" charset="0"/>
                        </a:rPr>
                        <a:t>Please note that the net profit margin obtained by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in relation to third party customers (</a:t>
                      </a:r>
                      <a:r>
                        <a:rPr lang="ro-RO" sz="1000" b="0" kern="1200" dirty="0">
                          <a:solidFill>
                            <a:srgbClr val="787878"/>
                          </a:solidFill>
                          <a:latin typeface="Arial" panose="020B0604020202020204" pitchFamily="34" charset="0"/>
                          <a:ea typeface="+mn-ea"/>
                          <a:cs typeface="Arial" panose="020B0604020202020204" pitchFamily="34" charset="0"/>
                        </a:rPr>
                        <a:t>4</a:t>
                      </a:r>
                      <a:r>
                        <a:rPr lang="en-US" sz="1000" b="0" kern="1200" dirty="0">
                          <a:solidFill>
                            <a:srgbClr val="787878"/>
                          </a:solidFill>
                          <a:latin typeface="Arial" panose="020B0604020202020204" pitchFamily="34" charset="0"/>
                          <a:ea typeface="+mn-ea"/>
                          <a:cs typeface="Arial" panose="020B0604020202020204" pitchFamily="34" charset="0"/>
                        </a:rPr>
                        <a:t>.</a:t>
                      </a:r>
                      <a:r>
                        <a:rPr lang="ro-RO" sz="1000" b="0" kern="1200" dirty="0">
                          <a:solidFill>
                            <a:srgbClr val="787878"/>
                          </a:solidFill>
                          <a:latin typeface="Arial" panose="020B0604020202020204" pitchFamily="34" charset="0"/>
                          <a:ea typeface="+mn-ea"/>
                          <a:cs typeface="Arial" panose="020B0604020202020204" pitchFamily="34" charset="0"/>
                        </a:rPr>
                        <a:t>94</a:t>
                      </a:r>
                      <a:r>
                        <a:rPr lang="en-US" sz="1000" b="0" kern="1200" dirty="0">
                          <a:solidFill>
                            <a:srgbClr val="787878"/>
                          </a:solidFill>
                          <a:latin typeface="Arial" panose="020B0604020202020204" pitchFamily="34" charset="0"/>
                          <a:ea typeface="+mn-ea"/>
                          <a:cs typeface="Arial" panose="020B0604020202020204" pitchFamily="34" charset="0"/>
                        </a:rPr>
                        <a:t>%) is higher than the margin obtained with the affiliated company. In case of a tax audit there may be a risk that the Romanian tax authorities (“RTA”) compare the two margins by applying the internal TNMM and to adjust the profitability obtained by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in relation to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Spa to the level of the profitability obtained by </a:t>
                      </a:r>
                      <a:r>
                        <a:rPr lang="en-US" sz="1000" b="0" kern="1200" dirty="0" err="1">
                          <a:solidFill>
                            <a:srgbClr val="787878"/>
                          </a:solidFill>
                          <a:latin typeface="Arial" panose="020B0604020202020204" pitchFamily="34" charset="0"/>
                          <a:ea typeface="+mn-ea"/>
                          <a:cs typeface="Arial" panose="020B0604020202020204" pitchFamily="34" charset="0"/>
                        </a:rPr>
                        <a:t>Vimercati</a:t>
                      </a:r>
                      <a:r>
                        <a:rPr lang="en-US" sz="1000" b="0" kern="1200" dirty="0">
                          <a:solidFill>
                            <a:srgbClr val="787878"/>
                          </a:solidFill>
                          <a:latin typeface="Arial" panose="020B0604020202020204" pitchFamily="34" charset="0"/>
                          <a:ea typeface="+mn-ea"/>
                          <a:cs typeface="Arial" panose="020B0604020202020204" pitchFamily="34" charset="0"/>
                        </a:rPr>
                        <a:t> Ro in relation to third parties. We cannot evaluate whether the tax authorities will take this approach, nor can we estimate the outcome of such an exercise.</a:t>
                      </a:r>
                      <a:endParaRPr lang="en-GB" sz="1000" b="0" kern="1200" dirty="0">
                        <a:solidFill>
                          <a:srgbClr val="787878"/>
                        </a:solidFill>
                        <a:latin typeface="Arial" panose="020B0604020202020204"/>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DB"/>
                    </a:solidFill>
                  </a:tcPr>
                </a:tc>
                <a:extLst>
                  <a:ext uri="{0D108BD9-81ED-4DB2-BD59-A6C34878D82A}">
                    <a16:rowId xmlns:a16="http://schemas.microsoft.com/office/drawing/2014/main" val="1412171602"/>
                  </a:ext>
                </a:extLst>
              </a:tr>
              <a:tr h="549284">
                <a:tc>
                  <a:txBody>
                    <a:bodyPr/>
                    <a:lstStyle/>
                    <a:p>
                      <a:pPr marL="0" algn="just" defTabSz="914400" rtl="0" eaLnBrk="1" latinLnBrk="0" hangingPunct="1">
                        <a:lnSpc>
                          <a:spcPct val="100000"/>
                        </a:lnSpc>
                        <a:spcBef>
                          <a:spcPts val="300"/>
                        </a:spcBef>
                        <a:spcAft>
                          <a:spcPts val="300"/>
                        </a:spcAft>
                      </a:pPr>
                      <a:r>
                        <a:rPr lang="en-GB" sz="1000" b="1" kern="1200">
                          <a:solidFill>
                            <a:schemeClr val="lt1"/>
                          </a:solidFill>
                          <a:effectLst/>
                          <a:latin typeface="Arial" panose="020B0604020202020204" pitchFamily="34" charset="0"/>
                          <a:ea typeface="+mn-ea"/>
                          <a:cs typeface="Arial" panose="020B0604020202020204" pitchFamily="34" charset="0"/>
                        </a:rPr>
                        <a:t>Recommendations</a:t>
                      </a:r>
                      <a:endParaRPr lang="en-GB" sz="1000" b="1" kern="1200" dirty="0">
                        <a:solidFill>
                          <a:schemeClr val="lt1"/>
                        </a:solidFill>
                        <a:effectLst/>
                        <a:latin typeface="Arial" panose="020B0604020202020204" pitchFamily="34" charset="0"/>
                        <a:ea typeface="+mn-ea"/>
                        <a:cs typeface="Arial" panose="020B0604020202020204" pitchFamily="34" charset="0"/>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D4875"/>
                    </a:solidFill>
                  </a:tcPr>
                </a:tc>
                <a:tc>
                  <a: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000" b="0" kern="1200" dirty="0">
                          <a:solidFill>
                            <a:srgbClr val="787878"/>
                          </a:solidFill>
                          <a:latin typeface="Arial" panose="020B0604020202020204"/>
                          <a:ea typeface="+mn-ea"/>
                          <a:cs typeface="+mn-cs"/>
                        </a:rPr>
                        <a:t>It is advisable for </a:t>
                      </a:r>
                      <a:r>
                        <a:rPr lang="en-GB" sz="1000" b="0" kern="1200" dirty="0" err="1">
                          <a:solidFill>
                            <a:srgbClr val="787878"/>
                          </a:solidFill>
                          <a:latin typeface="Arial" panose="020B0604020202020204"/>
                          <a:ea typeface="+mn-ea"/>
                          <a:cs typeface="+mn-cs"/>
                        </a:rPr>
                        <a:t>Vimercati</a:t>
                      </a:r>
                      <a:r>
                        <a:rPr lang="en-GB" sz="1000" b="0" kern="1200" dirty="0">
                          <a:solidFill>
                            <a:srgbClr val="787878"/>
                          </a:solidFill>
                          <a:latin typeface="Arial" panose="020B0604020202020204"/>
                          <a:ea typeface="+mn-ea"/>
                          <a:cs typeface="+mn-cs"/>
                        </a:rPr>
                        <a:t> Ro to have supporting documentation in terms of the computation of the profit level indicator (e.g. accounting records, other justifying documents, including details regarding the structure of the cost base; allocation keys used; other specific conditions). Also, we </a:t>
                      </a:r>
                      <a:r>
                        <a:rPr lang="en-GB" sz="1000" b="0" kern="1200" dirty="0" err="1">
                          <a:solidFill>
                            <a:srgbClr val="787878"/>
                          </a:solidFill>
                          <a:latin typeface="Arial" panose="020B0604020202020204"/>
                          <a:ea typeface="+mn-ea"/>
                          <a:cs typeface="+mn-cs"/>
                        </a:rPr>
                        <a:t>recommned</a:t>
                      </a:r>
                      <a:r>
                        <a:rPr lang="en-GB" sz="1000" b="0" kern="1200" dirty="0">
                          <a:solidFill>
                            <a:srgbClr val="787878"/>
                          </a:solidFill>
                          <a:latin typeface="Arial" panose="020B0604020202020204"/>
                          <a:ea typeface="+mn-ea"/>
                          <a:cs typeface="+mn-cs"/>
                        </a:rPr>
                        <a:t> that </a:t>
                      </a:r>
                      <a:r>
                        <a:rPr lang="en-GB" sz="1000" b="0" kern="1200" dirty="0" err="1">
                          <a:solidFill>
                            <a:srgbClr val="787878"/>
                          </a:solidFill>
                          <a:latin typeface="Arial" panose="020B0604020202020204"/>
                          <a:ea typeface="+mn-ea"/>
                          <a:cs typeface="+mn-cs"/>
                        </a:rPr>
                        <a:t>Vimercati</a:t>
                      </a:r>
                      <a:r>
                        <a:rPr lang="en-GB" sz="1000" b="0" kern="1200" dirty="0">
                          <a:solidFill>
                            <a:srgbClr val="787878"/>
                          </a:solidFill>
                          <a:latin typeface="Arial" panose="020B0604020202020204"/>
                          <a:ea typeface="+mn-ea"/>
                          <a:cs typeface="+mn-cs"/>
                        </a:rPr>
                        <a:t> Ro apply for an advance pricing agreement for the manufacturing activity.</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2297883138"/>
                  </a:ext>
                </a:extLst>
              </a:tr>
            </a:tbl>
          </a:graphicData>
        </a:graphic>
      </p:graphicFrame>
      <p:sp>
        <p:nvSpPr>
          <p:cNvPr id="3" name="TextBox 2">
            <a:extLst>
              <a:ext uri="{FF2B5EF4-FFF2-40B4-BE49-F238E27FC236}">
                <a16:creationId xmlns:a16="http://schemas.microsoft.com/office/drawing/2014/main" id="{5F3FF2EA-1050-EC4C-696F-7BD1799900D6}"/>
              </a:ext>
            </a:extLst>
          </p:cNvPr>
          <p:cNvSpPr txBox="1"/>
          <p:nvPr/>
        </p:nvSpPr>
        <p:spPr>
          <a:xfrm>
            <a:off x="11070454" y="6400800"/>
            <a:ext cx="1121546" cy="307777"/>
          </a:xfrm>
          <a:prstGeom prst="rect">
            <a:avLst/>
          </a:prstGeom>
          <a:noFill/>
        </p:spPr>
        <p:txBody>
          <a:bodyPr wrap="square" rtlCol="0">
            <a:spAutoFit/>
          </a:bodyPr>
          <a:lstStyle/>
          <a:p>
            <a:pPr algn="ctr"/>
            <a:r>
              <a:rPr lang="en-US" sz="1400" dirty="0">
                <a:solidFill>
                  <a:srgbClr val="787878"/>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5285026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70C4B2C6-06DE-8D75-F258-344491756F45}"/>
              </a:ext>
            </a:extLst>
          </p:cNvPr>
          <p:cNvSpPr txBox="1">
            <a:spLocks/>
          </p:cNvSpPr>
          <p:nvPr/>
        </p:nvSpPr>
        <p:spPr>
          <a:xfrm>
            <a:off x="297350" y="137321"/>
            <a:ext cx="6945166" cy="360000"/>
          </a:xfrm>
          <a:prstGeom prst="rect">
            <a:avLst/>
          </a:prstGeom>
        </p:spPr>
        <p:txBody>
          <a:bodyPr vert="horz" lIns="0" tIns="0" rIns="0" bIns="7200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spc="0" baseline="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777877"/>
                </a:solidFill>
                <a:effectLst/>
                <a:uLnTx/>
                <a:uFillTx/>
                <a:latin typeface="Arial" panose="020B0604020202020204"/>
                <a:ea typeface="+mn-ea"/>
                <a:cs typeface="+mn-cs"/>
              </a:rPr>
              <a:t>Assumptions and limitations</a:t>
            </a:r>
            <a:endParaRPr kumimoji="0" lang="en-US" sz="1800" b="1" i="0" u="none" strike="noStrike" kern="1200" cap="none" spc="0" normalizeH="0" baseline="0" noProof="0" dirty="0">
              <a:ln>
                <a:noFill/>
              </a:ln>
              <a:solidFill>
                <a:srgbClr val="777877"/>
              </a:solidFill>
              <a:effectLst/>
              <a:uLnTx/>
              <a:uFillTx/>
              <a:latin typeface="Arial" panose="020B0604020202020204"/>
              <a:ea typeface="+mn-ea"/>
              <a:cs typeface="+mn-cs"/>
            </a:endParaRPr>
          </a:p>
        </p:txBody>
      </p:sp>
      <p:graphicFrame>
        <p:nvGraphicFramePr>
          <p:cNvPr id="3" name="Table 5">
            <a:extLst>
              <a:ext uri="{FF2B5EF4-FFF2-40B4-BE49-F238E27FC236}">
                <a16:creationId xmlns:a16="http://schemas.microsoft.com/office/drawing/2014/main" id="{43A5E54A-2AE3-F428-23E0-D24118B80521}"/>
              </a:ext>
            </a:extLst>
          </p:cNvPr>
          <p:cNvGraphicFramePr>
            <a:graphicFrameLocks noGrp="1"/>
          </p:cNvGraphicFramePr>
          <p:nvPr>
            <p:extLst>
              <p:ext uri="{D42A27DB-BD31-4B8C-83A1-F6EECF244321}">
                <p14:modId xmlns:p14="http://schemas.microsoft.com/office/powerpoint/2010/main" val="1452076965"/>
              </p:ext>
            </p:extLst>
          </p:nvPr>
        </p:nvGraphicFramePr>
        <p:xfrm>
          <a:off x="297350" y="497321"/>
          <a:ext cx="11597300" cy="5643880"/>
        </p:xfrm>
        <a:graphic>
          <a:graphicData uri="http://schemas.openxmlformats.org/drawingml/2006/table">
            <a:tbl>
              <a:tblPr firstRow="1" bandRow="1">
                <a:tableStyleId>{5C22544A-7EE6-4342-B048-85BDC9FD1C3A}</a:tableStyleId>
              </a:tblPr>
              <a:tblGrid>
                <a:gridCol w="11597300">
                  <a:extLst>
                    <a:ext uri="{9D8B030D-6E8A-4147-A177-3AD203B41FA5}">
                      <a16:colId xmlns:a16="http://schemas.microsoft.com/office/drawing/2014/main" val="139472804"/>
                    </a:ext>
                  </a:extLst>
                </a:gridCol>
              </a:tblGrid>
              <a:tr h="4626024">
                <a:tc>
                  <a:txBody>
                    <a:bodyPr/>
                    <a:lstStyle/>
                    <a:p>
                      <a:pPr marL="0" lvl="0" indent="0" algn="just" defTabSz="914400" rtl="0" eaLnBrk="1" latinLnBrk="0" hangingPunct="1">
                        <a:lnSpc>
                          <a:spcPct val="100000"/>
                        </a:lnSpc>
                        <a:spcBef>
                          <a:spcPts val="200"/>
                        </a:spcBef>
                        <a:spcAft>
                          <a:spcPts val="200"/>
                        </a:spcAft>
                        <a:buFont typeface="Arial" panose="020B0604020202020204" pitchFamily="34" charset="0"/>
                        <a:buNone/>
                      </a:pP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In case of a </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transfer pricing</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audit, the Romanian tax authorities may request additional information to be included in the group and company sections of the report, according to the provisions of Order no. 442/2016. However, such a risk is remote, as we strived to include all necessary / detailed information in the said sections. </a:t>
                      </a:r>
                    </a:p>
                    <a:p>
                      <a:pPr marL="0" lvl="0" indent="0" algn="just" defTabSz="914400" rtl="0" eaLnBrk="1" latinLnBrk="0" hangingPunct="1">
                        <a:lnSpc>
                          <a:spcPct val="100000"/>
                        </a:lnSpc>
                        <a:spcBef>
                          <a:spcPts val="200"/>
                        </a:spcBef>
                        <a:spcAft>
                          <a:spcPts val="200"/>
                        </a:spcAft>
                        <a:buFont typeface="Arial" panose="020B0604020202020204" pitchFamily="34" charset="0"/>
                        <a:buNone/>
                      </a:pP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The transfer pricing file was prepared based on the information provided by the representatives of </a:t>
                      </a:r>
                      <a:r>
                        <a:rPr lang="ro-RO" sz="1100" b="0" kern="120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Vimercati</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lang="ro-RO" sz="1100" b="0" kern="120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Ro</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and we have not verified in any way, reconciled, audited or checked the accuracy of the information provided to us. Also, within the transfer pricing file, no legal opinion has been given with reference to the analyzed documents. </a:t>
                      </a:r>
                    </a:p>
                    <a:p>
                      <a:pPr marL="0" lvl="0" indent="0" algn="just" defTabSz="914400" rtl="0" eaLnBrk="1" latinLnBrk="0" hangingPunct="1">
                        <a:lnSpc>
                          <a:spcPct val="100000"/>
                        </a:lnSpc>
                        <a:spcBef>
                          <a:spcPts val="200"/>
                        </a:spcBef>
                        <a:spcAft>
                          <a:spcPts val="200"/>
                        </a:spcAft>
                        <a:buFont typeface="Arial" panose="020B0604020202020204" pitchFamily="34" charset="0"/>
                        <a:buNone/>
                      </a:pP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T</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he analysis cannot be considered an exhaustive analysis of primary documents (e.g., invoices, agreements, etc.).</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Please note that we analyzed only the material transaction</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s</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In case of a transfer pricing audit, the local tax authorities may request additional information for the immaterial transactions. </a:t>
                      </a:r>
                      <a:endParaRPr lang="en-US" sz="1100" b="1" kern="120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100" b="1"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Benchmarking study</a:t>
                      </a:r>
                      <a:endPar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With reference to performing benchmarking studies</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the Romanian transfer pricing regulations do not impose the use of a certain database. The search was conducted in</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lang="en-US" sz="1100" b="0" i="0" u="none" kern="1200" dirty="0">
                          <a:solidFill>
                            <a:srgbClr val="787878"/>
                          </a:solidFill>
                          <a:latin typeface="Arial" panose="020B0604020202020204" pitchFamily="34" charset="0"/>
                          <a:ea typeface="+mn-ea"/>
                          <a:cs typeface="Arial" panose="020B0604020202020204" pitchFamily="34" charset="0"/>
                        </a:rPr>
                        <a:t>Transfer Pricing Documenter (by Ryan)</a:t>
                      </a:r>
                      <a:r>
                        <a:rPr lang="ro-RO" sz="1100" b="0" i="0" u="none" kern="1200" dirty="0">
                          <a:solidFill>
                            <a:srgbClr val="787878"/>
                          </a:solidFill>
                          <a:latin typeface="Arial" panose="020B0604020202020204" pitchFamily="34" charset="0"/>
                          <a:ea typeface="+mn-ea"/>
                          <a:cs typeface="Arial" panose="020B0604020202020204" pitchFamily="34" charset="0"/>
                        </a:rPr>
                        <a:t> </a:t>
                      </a:r>
                      <a:r>
                        <a:rPr lang="ro-RO" sz="1100" b="0" kern="120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database</a:t>
                      </a:r>
                      <a:r>
                        <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endPar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In case of a transfer pricing audit, the local tax authorities may attempt to remove or add certain companies from / to the final set of comparables based on their own selection criteria or they can prepare their own benchmark study (on other criteria, including different NACE codes) in order to adjust the profit margin of the transaction in question. Therefore, any change in the final set of comparable companies, made by the tax authorities (i.e., either as a result of rejection of independent comparable companies or of acceptance of additional companies in the final set) may modify the interquartile range within the transfer pricing report so that the profit margins are no longer within the interquartile range presented in the transfer pricing report. In this situation, the local tax authorities may apply transfer pricing adjustments according to the legislation in force. </a:t>
                      </a:r>
                      <a:r>
                        <a:rPr lang="en-GB"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We cannot foresee the result of such an exercise from the side of the RTA.</a:t>
                      </a:r>
                      <a:endParaRPr lang="ro-RO"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p>
                      <a:pPr algn="just"/>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The companies from the benchmarking study were evaluated on the independence criteria (e.g. Group) based on the information available on the website, as well as in the company reports from the </a:t>
                      </a:r>
                      <a:r>
                        <a:rPr lang="en-US" sz="1100" b="0" kern="120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Termene</a:t>
                      </a:r>
                      <a:r>
                        <a:rPr lang="en-US" sz="11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Platform (for the companies from Romania) as follows: one shareholder of the company under analysis (with a shareholding of over 25%) has shareholdings in another active company/ other active companies. In practice, the Romanian tax authorities may challenge the independence of companies accepted in the benchmark based on their own information. </a:t>
                      </a:r>
                    </a:p>
                    <a:p>
                      <a:pPr algn="just"/>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The selection strategy implied the elimination from the sample of potential comparable companies of the companies that perform the following types of activities: manufacturing and also retail sale of different equipment or wearable products, companies that also provide different types of services (e.g. installation, engineering, repair) or offer software, companies that are only involved in the sale of goods, companies that manufacture other types of goods and companies that perform completely different activities. The representatives of the company have verified the sample of companies (the list of proposed accepted and rejected companies) and indicated which companies can be accepted and, implicitly the final set of </a:t>
                      </a:r>
                      <a:r>
                        <a:rPr lang="en-US" sz="1100" b="0" i="0" u="none" strike="noStrike" kern="1200" baseline="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comparables</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The main risk arises from the fact that in case of a tax audit, the tax authorities may seek a more consistent approach with respect to the previously made benchmark studies, and therefore, reintroduce the two companies accepted in the benchmarking studies </a:t>
                      </a:r>
                      <a:r>
                        <a:rPr lang="en-US" sz="1100" b="0" i="0" u="none" strike="noStrike" kern="1200" baseline="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preparared</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for the previous fiscal years ( i.e. FILTEC SRL and PARADOWSCY AMP SP Z OO )</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which perform the same activity at the moment of the preparation of the benchmarking study for FY2023, or to include newly identified companies in FY2023 that have a functional profile similar to that of the tested </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party</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(i.e. </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CONNECTORS POLAND SP ZOO,  ELEKTROMETAL SP ZOO SPOLKA KOMANDYTOWA </a:t>
                      </a:r>
                      <a:r>
                        <a:rPr lang="ro-RO" sz="1100" b="0" i="0" u="none" strike="noStrike" kern="1200" baseline="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and</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SH HYBSZ SP ZOO</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but which were excluded from the sample of comparable companies (on the criterion Other trade description), as instructed by the representatives of the Company. </a:t>
                      </a:r>
                      <a:endPar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p>
                      <a:pPr algn="just"/>
                      <a:endPar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p>
                      <a:pPr algn="just"/>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Please note that the interquartile range (including the companies FILTEC SRL</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PARADOWSCY AMP SP Z OO</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CONNECTORS POLAND SP ZOO,  ELEKTROMETAL SP ZOO SPOLKA KOMANDYTOWA </a:t>
                      </a:r>
                      <a:r>
                        <a:rPr lang="ro-RO" sz="1100" b="0" i="0" u="none" strike="noStrike" kern="1200" baseline="0" dirty="0" err="1">
                          <a:solidFill>
                            <a:srgbClr val="787878"/>
                          </a:solidFill>
                          <a:effectLst/>
                          <a:latin typeface="Arial" panose="020B0604020202020204" pitchFamily="34" charset="0"/>
                          <a:ea typeface="Calibri" panose="020F0502020204030204" pitchFamily="34" charset="0"/>
                          <a:cs typeface="Arial" panose="020B0604020202020204" pitchFamily="34" charset="0"/>
                        </a:rPr>
                        <a:t>and</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SH HYBSZ SP ZOO ) for the FY2023 is: 1.</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63</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(lower quartile) and 1</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7</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25</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 (upper quartile), with a median of 7.</a:t>
                      </a:r>
                      <a:r>
                        <a:rPr lang="ro-RO"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65</a:t>
                      </a:r>
                      <a:r>
                        <a:rPr lang="en-US" sz="1100" b="0" i="0" u="none" strike="noStrike" kern="1200" baseline="0" dirty="0">
                          <a:solidFill>
                            <a:srgbClr val="787878"/>
                          </a:solidFill>
                          <a:effectLst/>
                          <a:latin typeface="Arial" panose="020B0604020202020204" pitchFamily="34" charset="0"/>
                          <a:ea typeface="Calibri" panose="020F0502020204030204" pitchFamily="34" charset="0"/>
                          <a:cs typeface="Arial" panose="020B0604020202020204" pitchFamily="34" charset="0"/>
                        </a:rPr>
                        <a:t>%.</a:t>
                      </a:r>
                    </a:p>
                  </a:txBody>
                  <a:tcPr>
                    <a:solidFill>
                      <a:srgbClr val="E7E7EE"/>
                    </a:solidFill>
                  </a:tcPr>
                </a:tc>
                <a:extLst>
                  <a:ext uri="{0D108BD9-81ED-4DB2-BD59-A6C34878D82A}">
                    <a16:rowId xmlns:a16="http://schemas.microsoft.com/office/drawing/2014/main" val="2262979949"/>
                  </a:ext>
                </a:extLst>
              </a:tr>
            </a:tbl>
          </a:graphicData>
        </a:graphic>
      </p:graphicFrame>
      <p:sp>
        <p:nvSpPr>
          <p:cNvPr id="4" name="TextBox 3">
            <a:extLst>
              <a:ext uri="{FF2B5EF4-FFF2-40B4-BE49-F238E27FC236}">
                <a16:creationId xmlns:a16="http://schemas.microsoft.com/office/drawing/2014/main" id="{F935E06B-09DF-CC1D-7E0B-9CBBCD03193B}"/>
              </a:ext>
            </a:extLst>
          </p:cNvPr>
          <p:cNvSpPr txBox="1"/>
          <p:nvPr/>
        </p:nvSpPr>
        <p:spPr>
          <a:xfrm>
            <a:off x="11070454" y="6400800"/>
            <a:ext cx="1121546" cy="307777"/>
          </a:xfrm>
          <a:prstGeom prst="rect">
            <a:avLst/>
          </a:prstGeom>
          <a:noFill/>
        </p:spPr>
        <p:txBody>
          <a:bodyPr wrap="square" rtlCol="0">
            <a:spAutoFit/>
          </a:bodyPr>
          <a:lstStyle/>
          <a:p>
            <a:pPr algn="ctr"/>
            <a:r>
              <a:rPr lang="ro-RO" sz="1400" dirty="0">
                <a:solidFill>
                  <a:srgbClr val="787878"/>
                </a:solidFill>
                <a:latin typeface="Arial" panose="020B0604020202020204" pitchFamily="34" charset="0"/>
                <a:cs typeface="Arial" panose="020B0604020202020204" pitchFamily="34" charset="0"/>
              </a:rPr>
              <a:t>4</a:t>
            </a:r>
            <a:endParaRPr lang="en-US" sz="1400" dirty="0">
              <a:solidFill>
                <a:srgbClr val="78787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722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87DD87-49F4-0864-22BC-5E1638EEBBA3}"/>
            </a:ext>
          </a:extLst>
        </p:cNvPr>
        <p:cNvGrpSpPr/>
        <p:nvPr/>
      </p:nvGrpSpPr>
      <p:grpSpPr>
        <a:xfrm>
          <a:off x="0" y="0"/>
          <a:ext cx="0" cy="0"/>
          <a:chOff x="0" y="0"/>
          <a:chExt cx="0" cy="0"/>
        </a:xfrm>
      </p:grpSpPr>
      <p:sp>
        <p:nvSpPr>
          <p:cNvPr id="2" name="Text Placeholder 3">
            <a:extLst>
              <a:ext uri="{FF2B5EF4-FFF2-40B4-BE49-F238E27FC236}">
                <a16:creationId xmlns:a16="http://schemas.microsoft.com/office/drawing/2014/main" id="{518B78B0-F349-F7BB-EE45-6591D3A502EA}"/>
              </a:ext>
            </a:extLst>
          </p:cNvPr>
          <p:cNvSpPr txBox="1">
            <a:spLocks/>
          </p:cNvSpPr>
          <p:nvPr/>
        </p:nvSpPr>
        <p:spPr>
          <a:xfrm>
            <a:off x="297350" y="137321"/>
            <a:ext cx="6945166" cy="360000"/>
          </a:xfrm>
          <a:prstGeom prst="rect">
            <a:avLst/>
          </a:prstGeom>
        </p:spPr>
        <p:txBody>
          <a:bodyPr vert="horz" lIns="0" tIns="0" rIns="0" bIns="7200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spc="0" baseline="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777877"/>
                </a:solidFill>
                <a:effectLst/>
                <a:uLnTx/>
                <a:uFillTx/>
                <a:latin typeface="Arial" panose="020B0604020202020204"/>
                <a:ea typeface="+mn-ea"/>
                <a:cs typeface="+mn-cs"/>
              </a:rPr>
              <a:t>Assumptions and limitations</a:t>
            </a:r>
            <a:endParaRPr kumimoji="0" lang="en-US" sz="1800" b="1" i="0" u="none" strike="noStrike" kern="1200" cap="none" spc="0" normalizeH="0" baseline="0" noProof="0" dirty="0">
              <a:ln>
                <a:noFill/>
              </a:ln>
              <a:solidFill>
                <a:srgbClr val="777877"/>
              </a:solidFill>
              <a:effectLst/>
              <a:uLnTx/>
              <a:uFillTx/>
              <a:latin typeface="Arial" panose="020B0604020202020204"/>
              <a:ea typeface="+mn-ea"/>
              <a:cs typeface="+mn-cs"/>
            </a:endParaRPr>
          </a:p>
        </p:txBody>
      </p:sp>
      <p:graphicFrame>
        <p:nvGraphicFramePr>
          <p:cNvPr id="3" name="Table 5">
            <a:extLst>
              <a:ext uri="{FF2B5EF4-FFF2-40B4-BE49-F238E27FC236}">
                <a16:creationId xmlns:a16="http://schemas.microsoft.com/office/drawing/2014/main" id="{FB380A0D-15BA-6256-3E8C-BCF1F4ECCC5C}"/>
              </a:ext>
            </a:extLst>
          </p:cNvPr>
          <p:cNvGraphicFramePr>
            <a:graphicFrameLocks noGrp="1"/>
          </p:cNvGraphicFramePr>
          <p:nvPr>
            <p:extLst>
              <p:ext uri="{D42A27DB-BD31-4B8C-83A1-F6EECF244321}">
                <p14:modId xmlns:p14="http://schemas.microsoft.com/office/powerpoint/2010/main" val="3015044950"/>
              </p:ext>
            </p:extLst>
          </p:nvPr>
        </p:nvGraphicFramePr>
        <p:xfrm>
          <a:off x="297350" y="650375"/>
          <a:ext cx="11597300" cy="5212080"/>
        </p:xfrm>
        <a:graphic>
          <a:graphicData uri="http://schemas.openxmlformats.org/drawingml/2006/table">
            <a:tbl>
              <a:tblPr firstRow="1" bandRow="1">
                <a:tableStyleId>{5C22544A-7EE6-4342-B048-85BDC9FD1C3A}</a:tableStyleId>
              </a:tblPr>
              <a:tblGrid>
                <a:gridCol w="11597300">
                  <a:extLst>
                    <a:ext uri="{9D8B030D-6E8A-4147-A177-3AD203B41FA5}">
                      <a16:colId xmlns:a16="http://schemas.microsoft.com/office/drawing/2014/main" val="139472804"/>
                    </a:ext>
                  </a:extLst>
                </a:gridCol>
              </a:tblGrid>
              <a:tr h="206289">
                <a:tc>
                  <a:txBody>
                    <a:bodyPr/>
                    <a:lstStyle/>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1" i="0" u="none" kern="1200" dirty="0">
                          <a:solidFill>
                            <a:srgbClr val="787878"/>
                          </a:solidFill>
                          <a:latin typeface="Arial" panose="020B0604020202020204" pitchFamily="34" charset="0"/>
                          <a:ea typeface="+mn-ea"/>
                          <a:cs typeface="Arial" panose="020B0604020202020204" pitchFamily="34" charset="0"/>
                        </a:rPr>
                        <a:t>Deductibility of the expenses incurred by </a:t>
                      </a:r>
                      <a:r>
                        <a:rPr lang="en-US" sz="1200" b="1" i="0" u="none" kern="1200" dirty="0" err="1">
                          <a:solidFill>
                            <a:srgbClr val="787878"/>
                          </a:solidFill>
                          <a:latin typeface="Arial" panose="020B0604020202020204" pitchFamily="34" charset="0"/>
                          <a:ea typeface="+mn-ea"/>
                          <a:cs typeface="Arial" panose="020B0604020202020204" pitchFamily="34" charset="0"/>
                        </a:rPr>
                        <a:t>Vimercati</a:t>
                      </a:r>
                      <a:r>
                        <a:rPr lang="en-US" sz="1200" b="1" i="0" u="none" kern="1200" dirty="0">
                          <a:solidFill>
                            <a:srgbClr val="787878"/>
                          </a:solidFill>
                          <a:latin typeface="Arial" panose="020B0604020202020204" pitchFamily="34" charset="0"/>
                          <a:ea typeface="+mn-ea"/>
                          <a:cs typeface="Arial" panose="020B0604020202020204" pitchFamily="34" charset="0"/>
                        </a:rPr>
                        <a:t> Ro for the intra-group services received</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1"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0" i="0" u="none" kern="1200" dirty="0">
                          <a:solidFill>
                            <a:srgbClr val="787878"/>
                          </a:solidFill>
                          <a:latin typeface="Arial" panose="020B0604020202020204" pitchFamily="34" charset="0"/>
                          <a:ea typeface="+mn-ea"/>
                          <a:cs typeface="Arial" panose="020B0604020202020204" pitchFamily="34" charset="0"/>
                        </a:rPr>
                        <a:t>Care should be taken to cases when, prior to assessing the arm’s length nature of the intra-group services received, the tax audit team may seek to determine the economic or commercial value of the intra-group services in question. The underlying principle in this regard is to assess whether independent parties in comparable circumstance would have paid for similar services or if such activities could have been performed in-house by </a:t>
                      </a:r>
                      <a:r>
                        <a:rPr lang="en-US" sz="1200" b="0" i="0" u="none" kern="1200" dirty="0" err="1">
                          <a:solidFill>
                            <a:srgbClr val="787878"/>
                          </a:solidFill>
                          <a:latin typeface="Arial" panose="020B0604020202020204" pitchFamily="34" charset="0"/>
                          <a:ea typeface="+mn-ea"/>
                          <a:cs typeface="Arial" panose="020B0604020202020204" pitchFamily="34" charset="0"/>
                        </a:rPr>
                        <a:t>Vimercati</a:t>
                      </a:r>
                      <a:r>
                        <a:rPr lang="en-US" sz="1200" b="0" i="0" u="none" kern="1200" dirty="0">
                          <a:solidFill>
                            <a:srgbClr val="787878"/>
                          </a:solidFill>
                          <a:latin typeface="Arial" panose="020B0604020202020204" pitchFamily="34" charset="0"/>
                          <a:ea typeface="+mn-ea"/>
                          <a:cs typeface="Arial" panose="020B0604020202020204" pitchFamily="34" charset="0"/>
                        </a:rPr>
                        <a:t> Ro. In this regard, it is advisable that supporting documentation is available at the level of the Company.</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1"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1" i="0" u="none" kern="1200" dirty="0">
                          <a:solidFill>
                            <a:srgbClr val="787878"/>
                          </a:solidFill>
                          <a:latin typeface="Arial" panose="020B0604020202020204" pitchFamily="34" charset="0"/>
                          <a:ea typeface="+mn-ea"/>
                          <a:cs typeface="Arial" panose="020B0604020202020204" pitchFamily="34" charset="0"/>
                        </a:rPr>
                        <a:t>Computation of profit level indicators in the case of the manufacturing activity</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0"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0" i="0" u="none" kern="1200" dirty="0">
                          <a:solidFill>
                            <a:srgbClr val="787878"/>
                          </a:solidFill>
                          <a:latin typeface="Arial" panose="020B0604020202020204" pitchFamily="34" charset="0"/>
                          <a:ea typeface="+mn-ea"/>
                          <a:cs typeface="Arial" panose="020B0604020202020204" pitchFamily="34" charset="0"/>
                        </a:rPr>
                        <a:t>As a general comment, in order to analyze the manufacturing activity carried out at the level of </a:t>
                      </a:r>
                      <a:r>
                        <a:rPr lang="en-US" sz="1200" b="0" i="0" u="none" kern="1200" dirty="0" err="1">
                          <a:solidFill>
                            <a:srgbClr val="787878"/>
                          </a:solidFill>
                          <a:latin typeface="Arial" panose="020B0604020202020204" pitchFamily="34" charset="0"/>
                          <a:ea typeface="+mn-ea"/>
                          <a:cs typeface="Arial" panose="020B0604020202020204" pitchFamily="34" charset="0"/>
                        </a:rPr>
                        <a:t>Vimercati</a:t>
                      </a:r>
                      <a:r>
                        <a:rPr lang="en-US" sz="1200" b="0" i="0" u="none" kern="1200" dirty="0">
                          <a:solidFill>
                            <a:srgbClr val="787878"/>
                          </a:solidFill>
                          <a:latin typeface="Arial" panose="020B0604020202020204" pitchFamily="34" charset="0"/>
                          <a:ea typeface="+mn-ea"/>
                          <a:cs typeface="Arial" panose="020B0604020202020204" pitchFamily="34" charset="0"/>
                        </a:rPr>
                        <a:t> Ro, we compared the profit margin obtained by </a:t>
                      </a:r>
                      <a:r>
                        <a:rPr lang="en-US" sz="1200" b="0" i="0" u="none" kern="1200" dirty="0" err="1">
                          <a:solidFill>
                            <a:srgbClr val="787878"/>
                          </a:solidFill>
                          <a:latin typeface="Arial" panose="020B0604020202020204" pitchFamily="34" charset="0"/>
                          <a:ea typeface="+mn-ea"/>
                          <a:cs typeface="Arial" panose="020B0604020202020204" pitchFamily="34" charset="0"/>
                        </a:rPr>
                        <a:t>Vimercati</a:t>
                      </a:r>
                      <a:r>
                        <a:rPr lang="en-US" sz="1200" b="0" i="0" u="none" kern="1200" dirty="0">
                          <a:solidFill>
                            <a:srgbClr val="787878"/>
                          </a:solidFill>
                          <a:latin typeface="Arial" panose="020B0604020202020204" pitchFamily="34" charset="0"/>
                          <a:ea typeface="+mn-ea"/>
                          <a:cs typeface="Arial" panose="020B0604020202020204" pitchFamily="34" charset="0"/>
                        </a:rPr>
                        <a:t> Ro from this activity (</a:t>
                      </a:r>
                      <a:r>
                        <a:rPr lang="en-US" sz="1200" b="0" i="0" u="none" kern="1200" dirty="0" err="1">
                          <a:solidFill>
                            <a:srgbClr val="787878"/>
                          </a:solidFill>
                          <a:latin typeface="Arial" panose="020B0604020202020204" pitchFamily="34" charset="0"/>
                          <a:ea typeface="+mn-ea"/>
                          <a:cs typeface="Arial" panose="020B0604020202020204" pitchFamily="34" charset="0"/>
                        </a:rPr>
                        <a:t>i.e.the</a:t>
                      </a:r>
                      <a:r>
                        <a:rPr lang="en-US" sz="1200" b="0" i="0" u="none" kern="1200" dirty="0">
                          <a:solidFill>
                            <a:srgbClr val="787878"/>
                          </a:solidFill>
                          <a:latin typeface="Arial" panose="020B0604020202020204" pitchFamily="34" charset="0"/>
                          <a:ea typeface="+mn-ea"/>
                          <a:cs typeface="Arial" panose="020B0604020202020204" pitchFamily="34" charset="0"/>
                        </a:rPr>
                        <a:t> actual profit level indicator computed, as provided by the representatives of the Company) with the profit margins obtained by the independent companies, which performed similar activities according to the comparability study. As such, by applying the TNMM method, we have compared the actual profit level indicator computed, as provided by the representatives of the Company with the results of the comparability analysis. As a general comment, the TNMM is less influenced by product characteristics (which are key in the application of the comparable uncontrolled method) and in the application of the TNMM method it is more relevant to take into consideration the functional profile of the companies.</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0"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0" i="0" u="none" kern="1200" dirty="0">
                          <a:solidFill>
                            <a:srgbClr val="787878"/>
                          </a:solidFill>
                          <a:latin typeface="Arial" panose="020B0604020202020204" pitchFamily="34" charset="0"/>
                          <a:ea typeface="+mn-ea"/>
                          <a:cs typeface="Arial" panose="020B0604020202020204" pitchFamily="34" charset="0"/>
                        </a:rPr>
                        <a:t>We have not verified or reconciled the profit level indicator computations, nor have we checked the accuracy of the accounting records on which they are based. In the context of a transfer pricing audit, the local tax authorities may request details regarding the computation of the profit level indicator registered (i.e., structure of the cost base, allocation keys used, mark-up applied, justifying documentation, etc.).</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0"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1" i="0" u="none" kern="1200" dirty="0">
                          <a:solidFill>
                            <a:srgbClr val="787878"/>
                          </a:solidFill>
                          <a:latin typeface="Arial" panose="020B0604020202020204" pitchFamily="34" charset="0"/>
                          <a:ea typeface="+mn-ea"/>
                          <a:cs typeface="Arial" panose="020B0604020202020204" pitchFamily="34" charset="0"/>
                        </a:rPr>
                        <a:t>Value of intragroup transactions</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0"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0" i="0" u="none" kern="1200" dirty="0">
                          <a:solidFill>
                            <a:srgbClr val="787878"/>
                          </a:solidFill>
                          <a:latin typeface="Arial" panose="020B0604020202020204" pitchFamily="34" charset="0"/>
                          <a:ea typeface="+mn-ea"/>
                          <a:cs typeface="Arial" panose="020B0604020202020204" pitchFamily="34" charset="0"/>
                        </a:rPr>
                        <a:t>As a general comment, the financial/accounting information used for the purpose of the transfer pricing file have been based on the internal records of the Company. Given the fact that our exercise was not an assurance one, we have not verified independently the accuracy of such information, nor did we audit the Company’s financial statements. </a:t>
                      </a:r>
                    </a:p>
                    <a:p>
                      <a:pPr marL="0" lvl="0" indent="0" algn="just" defTabSz="914400" rtl="0" eaLnBrk="1" latinLnBrk="0" hangingPunct="1">
                        <a:lnSpc>
                          <a:spcPct val="100000"/>
                        </a:lnSpc>
                        <a:spcBef>
                          <a:spcPts val="0"/>
                        </a:spcBef>
                        <a:spcAft>
                          <a:spcPts val="0"/>
                        </a:spcAft>
                        <a:buFont typeface="Arial" panose="020B0604020202020204" pitchFamily="34" charset="0"/>
                        <a:buNone/>
                      </a:pPr>
                      <a:endParaRPr lang="en-US" sz="1200" b="0" i="0" u="none" kern="1200" dirty="0">
                        <a:solidFill>
                          <a:srgbClr val="787878"/>
                        </a:solidFill>
                        <a:latin typeface="Arial" panose="020B0604020202020204" pitchFamily="34" charset="0"/>
                        <a:ea typeface="+mn-ea"/>
                        <a:cs typeface="Arial" panose="020B0604020202020204" pitchFamily="34" charset="0"/>
                      </a:endParaRPr>
                    </a:p>
                    <a:p>
                      <a:pPr marL="0" lvl="0" indent="0" algn="just" defTabSz="914400" rtl="0" eaLnBrk="1" latinLnBrk="0" hangingPunct="1">
                        <a:lnSpc>
                          <a:spcPct val="100000"/>
                        </a:lnSpc>
                        <a:spcBef>
                          <a:spcPts val="0"/>
                        </a:spcBef>
                        <a:spcAft>
                          <a:spcPts val="0"/>
                        </a:spcAft>
                        <a:buFont typeface="Arial" panose="020B0604020202020204" pitchFamily="34" charset="0"/>
                        <a:buNone/>
                      </a:pPr>
                      <a:r>
                        <a:rPr lang="en-US" sz="1200" b="0" i="0" u="none" kern="1200" dirty="0">
                          <a:solidFill>
                            <a:srgbClr val="787878"/>
                          </a:solidFill>
                          <a:latin typeface="Arial" panose="020B0604020202020204" pitchFamily="34" charset="0"/>
                          <a:ea typeface="+mn-ea"/>
                          <a:cs typeface="Arial" panose="020B0604020202020204" pitchFamily="34" charset="0"/>
                        </a:rPr>
                        <a:t>Note that the value of intragroup transactions included in the transfer pricing file prepared for </a:t>
                      </a:r>
                      <a:r>
                        <a:rPr lang="en-US" sz="1200" b="0" i="0" u="none" kern="1200" dirty="0" err="1">
                          <a:solidFill>
                            <a:srgbClr val="787878"/>
                          </a:solidFill>
                          <a:latin typeface="Arial" panose="020B0604020202020204" pitchFamily="34" charset="0"/>
                          <a:ea typeface="+mn-ea"/>
                          <a:cs typeface="Arial" panose="020B0604020202020204" pitchFamily="34" charset="0"/>
                        </a:rPr>
                        <a:t>Vimercati</a:t>
                      </a:r>
                      <a:r>
                        <a:rPr lang="en-US" sz="1200" b="0" i="0" u="none" kern="1200" dirty="0">
                          <a:solidFill>
                            <a:srgbClr val="787878"/>
                          </a:solidFill>
                          <a:latin typeface="Arial" panose="020B0604020202020204" pitchFamily="34" charset="0"/>
                          <a:ea typeface="+mn-ea"/>
                          <a:cs typeface="Arial" panose="020B0604020202020204" pitchFamily="34" charset="0"/>
                        </a:rPr>
                        <a:t> Ro for FY2023 were provided by the representatives of the Company and we did not verify or reconcile these values in any way, nor have we checked the accuracy of the accounting records on which they are based.. 	</a:t>
                      </a:r>
                      <a:endParaRPr lang="ro-RO" sz="1200" b="0" i="0" u="none" kern="1200" dirty="0">
                        <a:solidFill>
                          <a:srgbClr val="787878"/>
                        </a:solidFill>
                        <a:latin typeface="Arial" panose="020B0604020202020204" pitchFamily="34" charset="0"/>
                        <a:ea typeface="+mn-ea"/>
                        <a:cs typeface="Arial" panose="020B0604020202020204" pitchFamily="34" charset="0"/>
                      </a:endParaRPr>
                    </a:p>
                  </a:txBody>
                  <a:tcPr>
                    <a:solidFill>
                      <a:srgbClr val="E7E7EE"/>
                    </a:solidFill>
                  </a:tcPr>
                </a:tc>
                <a:extLst>
                  <a:ext uri="{0D108BD9-81ED-4DB2-BD59-A6C34878D82A}">
                    <a16:rowId xmlns:a16="http://schemas.microsoft.com/office/drawing/2014/main" val="2262979949"/>
                  </a:ext>
                </a:extLst>
              </a:tr>
            </a:tbl>
          </a:graphicData>
        </a:graphic>
      </p:graphicFrame>
      <p:sp>
        <p:nvSpPr>
          <p:cNvPr id="4" name="TextBox 3">
            <a:extLst>
              <a:ext uri="{FF2B5EF4-FFF2-40B4-BE49-F238E27FC236}">
                <a16:creationId xmlns:a16="http://schemas.microsoft.com/office/drawing/2014/main" id="{D6BB4FB0-94AE-D766-4162-490F79CA0671}"/>
              </a:ext>
            </a:extLst>
          </p:cNvPr>
          <p:cNvSpPr txBox="1"/>
          <p:nvPr/>
        </p:nvSpPr>
        <p:spPr>
          <a:xfrm>
            <a:off x="11070454" y="6400800"/>
            <a:ext cx="1121546" cy="307777"/>
          </a:xfrm>
          <a:prstGeom prst="rect">
            <a:avLst/>
          </a:prstGeom>
          <a:noFill/>
        </p:spPr>
        <p:txBody>
          <a:bodyPr wrap="square" rtlCol="0">
            <a:spAutoFit/>
          </a:bodyPr>
          <a:lstStyle/>
          <a:p>
            <a:pPr algn="ctr"/>
            <a:r>
              <a:rPr lang="ro-RO" sz="1400" dirty="0">
                <a:solidFill>
                  <a:srgbClr val="787878"/>
                </a:solidFill>
                <a:latin typeface="Arial" panose="020B0604020202020204" pitchFamily="34" charset="0"/>
                <a:cs typeface="Arial" panose="020B0604020202020204" pitchFamily="34" charset="0"/>
              </a:rPr>
              <a:t>4</a:t>
            </a:r>
            <a:endParaRPr lang="en-US" sz="1400" dirty="0">
              <a:solidFill>
                <a:srgbClr val="78787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3042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70C4B2C6-06DE-8D75-F258-344491756F45}"/>
              </a:ext>
            </a:extLst>
          </p:cNvPr>
          <p:cNvSpPr txBox="1">
            <a:spLocks/>
          </p:cNvSpPr>
          <p:nvPr/>
        </p:nvSpPr>
        <p:spPr>
          <a:xfrm>
            <a:off x="297350" y="137321"/>
            <a:ext cx="6945166" cy="360000"/>
          </a:xfrm>
          <a:prstGeom prst="rect">
            <a:avLst/>
          </a:prstGeom>
        </p:spPr>
        <p:txBody>
          <a:bodyPr vert="horz" lIns="0" tIns="0" rIns="0" bIns="7200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spc="0" baseline="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777877"/>
                </a:solidFill>
                <a:effectLst/>
                <a:uLnTx/>
                <a:uFillTx/>
                <a:latin typeface="Arial" panose="020B0604020202020204"/>
                <a:ea typeface="+mn-ea"/>
                <a:cs typeface="+mn-cs"/>
              </a:rPr>
              <a:t>Limitation of liability</a:t>
            </a:r>
            <a:endParaRPr lang="en-US" sz="2000" dirty="0">
              <a:solidFill>
                <a:srgbClr val="777877"/>
              </a:solidFill>
              <a:latin typeface="Arial" panose="020B0604020202020204"/>
            </a:endParaRPr>
          </a:p>
        </p:txBody>
      </p:sp>
      <p:graphicFrame>
        <p:nvGraphicFramePr>
          <p:cNvPr id="3" name="Table 5">
            <a:extLst>
              <a:ext uri="{FF2B5EF4-FFF2-40B4-BE49-F238E27FC236}">
                <a16:creationId xmlns:a16="http://schemas.microsoft.com/office/drawing/2014/main" id="{43A5E54A-2AE3-F428-23E0-D24118B80521}"/>
              </a:ext>
            </a:extLst>
          </p:cNvPr>
          <p:cNvGraphicFramePr>
            <a:graphicFrameLocks noGrp="1"/>
          </p:cNvGraphicFramePr>
          <p:nvPr>
            <p:extLst>
              <p:ext uri="{D42A27DB-BD31-4B8C-83A1-F6EECF244321}">
                <p14:modId xmlns:p14="http://schemas.microsoft.com/office/powerpoint/2010/main" val="810356110"/>
              </p:ext>
            </p:extLst>
          </p:nvPr>
        </p:nvGraphicFramePr>
        <p:xfrm>
          <a:off x="297351" y="497321"/>
          <a:ext cx="11597300" cy="5745480"/>
        </p:xfrm>
        <a:graphic>
          <a:graphicData uri="http://schemas.openxmlformats.org/drawingml/2006/table">
            <a:tbl>
              <a:tblPr firstRow="1" bandRow="1">
                <a:tableStyleId>{5C22544A-7EE6-4342-B048-85BDC9FD1C3A}</a:tableStyleId>
              </a:tblPr>
              <a:tblGrid>
                <a:gridCol w="11597300">
                  <a:extLst>
                    <a:ext uri="{9D8B030D-6E8A-4147-A177-3AD203B41FA5}">
                      <a16:colId xmlns:a16="http://schemas.microsoft.com/office/drawing/2014/main" val="139472804"/>
                    </a:ext>
                  </a:extLst>
                </a:gridCol>
              </a:tblGrid>
              <a:tr h="4626024">
                <a:tc>
                  <a: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The transfer pricing file is based solely on the applicable material legislation, without being responsible for the interpretations that could be given by the relevant authorities concerning the implementation of this legislation. Considering this, we would like to inform you that in practice there might exist different interpretations of the authorities or additional requirements, not being expressly specified under the law.</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The considerations provided herein are not binding on the Romanian Tax Authorities and other authorities, and there can be no assurance that the authorities will not take a position contrary to the considerations expressed herein. Our considerations on the issues as addressed in the transfer pricing file are limited to matters of the Romanian law as it stands at the date hereof. However, should the Romanian Tax Authorities challenge the consequences of the matters discussed above, the position expressed herein reflect our assessment of the probable outcome of legislation based solely on the analysis of the existing legislation and practice.</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If there are any changes in the tax laws or regulations or market conditions within which </a:t>
                      </a:r>
                      <a:r>
                        <a:rPr kumimoji="0" lang="ro-RO" sz="1200" b="0" i="0" u="none" strike="noStrike" kern="1200" cap="none" spc="0" normalizeH="0" baseline="0" noProof="0" dirty="0" err="1">
                          <a:ln>
                            <a:noFill/>
                          </a:ln>
                          <a:solidFill>
                            <a:srgbClr val="787878"/>
                          </a:solidFill>
                          <a:effectLst/>
                          <a:uLnTx/>
                          <a:uFillTx/>
                          <a:latin typeface="Arial"/>
                          <a:ea typeface="+mn-ea"/>
                          <a:cs typeface="+mn-cs"/>
                        </a:rPr>
                        <a:t>Vimercati</a:t>
                      </a:r>
                      <a:r>
                        <a:rPr kumimoji="0" lang="ro-RO" sz="1200" b="0" i="0" u="none" strike="noStrike" kern="1200" cap="none" spc="0" normalizeH="0" baseline="0" noProof="0" dirty="0">
                          <a:ln>
                            <a:noFill/>
                          </a:ln>
                          <a:solidFill>
                            <a:srgbClr val="787878"/>
                          </a:solidFill>
                          <a:effectLst/>
                          <a:uLnTx/>
                          <a:uFillTx/>
                          <a:latin typeface="Arial"/>
                          <a:ea typeface="+mn-ea"/>
                          <a:cs typeface="+mn-cs"/>
                        </a:rPr>
                        <a:t> </a:t>
                      </a:r>
                      <a:r>
                        <a:rPr kumimoji="0" lang="ro-RO" sz="1200" b="0" i="0" u="none" strike="noStrike" kern="1200" cap="none" spc="0" normalizeH="0" baseline="0" noProof="0" dirty="0" err="1">
                          <a:ln>
                            <a:noFill/>
                          </a:ln>
                          <a:solidFill>
                            <a:srgbClr val="787878"/>
                          </a:solidFill>
                          <a:effectLst/>
                          <a:uLnTx/>
                          <a:uFillTx/>
                          <a:latin typeface="Arial"/>
                          <a:ea typeface="+mn-ea"/>
                          <a:cs typeface="+mn-cs"/>
                        </a:rPr>
                        <a:t>East</a:t>
                      </a:r>
                      <a:r>
                        <a:rPr kumimoji="0" lang="ro-RO" sz="1200" b="0" i="0" u="none" strike="noStrike" kern="1200" cap="none" spc="0" normalizeH="0" baseline="0" noProof="0">
                          <a:ln>
                            <a:noFill/>
                          </a:ln>
                          <a:solidFill>
                            <a:srgbClr val="787878"/>
                          </a:solidFill>
                          <a:effectLst/>
                          <a:uLnTx/>
                          <a:uFillTx/>
                          <a:latin typeface="Arial"/>
                          <a:ea typeface="+mn-ea"/>
                          <a:cs typeface="+mn-cs"/>
                        </a:rPr>
                        <a:t> Europe S.R.L. </a:t>
                      </a:r>
                      <a:r>
                        <a:rPr kumimoji="0" lang="en-US" sz="1200" b="0" i="0" u="none" strike="noStrike" kern="1200" cap="none" spc="0" normalizeH="0" baseline="0" noProof="0" dirty="0">
                          <a:ln>
                            <a:noFill/>
                          </a:ln>
                          <a:solidFill>
                            <a:srgbClr val="787878"/>
                          </a:solidFill>
                          <a:effectLst/>
                          <a:uLnTx/>
                          <a:uFillTx/>
                          <a:latin typeface="Arial"/>
                          <a:ea typeface="+mn-ea"/>
                          <a:cs typeface="+mn-cs"/>
                        </a:rPr>
                        <a:t>operates, or in its specific business practices, it may be necessary to have our conclusions and results re-evaluated. Notwithstanding this, no obligation is assumed by us to revise the transfer pricing file to reflect any events or conditions that occur subsequent to the date of the transfer pricing file. </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The transfer pricing file only addresses the transfer pricing consequences of inter-company transactions, and no advice is given on corporate income tax, customs, VAT, permanent establishment or other tax aspects. Additionally, in the course of preparing the transfer pricing report, we have not examined the tax obligations of </a:t>
                      </a:r>
                      <a:r>
                        <a:rPr kumimoji="0" lang="ro-RO" sz="1200" b="0" i="0" u="none" strike="noStrike" kern="1200" cap="none" spc="0" normalizeH="0" baseline="0" noProof="0" dirty="0" err="1">
                          <a:ln>
                            <a:noFill/>
                          </a:ln>
                          <a:solidFill>
                            <a:srgbClr val="787878"/>
                          </a:solidFill>
                          <a:effectLst/>
                          <a:uLnTx/>
                          <a:uFillTx/>
                          <a:latin typeface="Arial"/>
                          <a:ea typeface="+mn-ea"/>
                          <a:cs typeface="+mn-cs"/>
                        </a:rPr>
                        <a:t>Vimercati</a:t>
                      </a:r>
                      <a:r>
                        <a:rPr kumimoji="0" lang="ro-RO" sz="1200" b="0" i="0" u="none" strike="noStrike" kern="1200" cap="none" spc="0" normalizeH="0" baseline="0" noProof="0" dirty="0">
                          <a:ln>
                            <a:noFill/>
                          </a:ln>
                          <a:solidFill>
                            <a:srgbClr val="787878"/>
                          </a:solidFill>
                          <a:effectLst/>
                          <a:uLnTx/>
                          <a:uFillTx/>
                          <a:latin typeface="Arial"/>
                          <a:ea typeface="+mn-ea"/>
                          <a:cs typeface="+mn-cs"/>
                        </a:rPr>
                        <a:t> </a:t>
                      </a:r>
                      <a:r>
                        <a:rPr kumimoji="0" lang="ro-RO" sz="1200" b="0" i="0" u="none" strike="noStrike" kern="1200" cap="none" spc="0" normalizeH="0" baseline="0" noProof="0" dirty="0" err="1">
                          <a:ln>
                            <a:noFill/>
                          </a:ln>
                          <a:solidFill>
                            <a:srgbClr val="787878"/>
                          </a:solidFill>
                          <a:effectLst/>
                          <a:uLnTx/>
                          <a:uFillTx/>
                          <a:latin typeface="Arial"/>
                          <a:ea typeface="+mn-ea"/>
                          <a:cs typeface="+mn-cs"/>
                        </a:rPr>
                        <a:t>Ro</a:t>
                      </a:r>
                      <a:r>
                        <a:rPr lang="ro-RO" sz="12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rPr>
                        <a:t> </a:t>
                      </a:r>
                      <a:r>
                        <a:rPr kumimoji="0" lang="en-US" sz="1200" b="0" i="0" u="none" strike="noStrike" kern="1200" cap="none" spc="0" normalizeH="0" baseline="0" noProof="0" dirty="0">
                          <a:ln>
                            <a:noFill/>
                          </a:ln>
                          <a:solidFill>
                            <a:srgbClr val="787878"/>
                          </a:solidFill>
                          <a:effectLst/>
                          <a:uLnTx/>
                          <a:uFillTx/>
                          <a:latin typeface="Arial"/>
                          <a:ea typeface="+mn-ea"/>
                          <a:cs typeface="+mn-cs"/>
                        </a:rPr>
                        <a:t>arising separately or in conjunction with our recommendations on the arrangements set out above. This analysis solely focuses on the transactions under review as per the scope of this project.</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The amendments brought to the EU Directive on Administrative Cooperation (2011/16/EU) through Directive 2018/822/EU introduced a Mandatory Disclosure Regime (“MDR”) into effect on 25 June 2018. The MDR requires intermediaries which meet certain EU nexus criteria to disclose to the relevant tax authority certain cross-border arrangements which contain one or more of a prescribed list of hallmarks. The reports will be exchanged automatically among the EU member States’ tax authorities. The MDR will apply to all types of direct taxes. One of the hallmarks is met if the relevant taxpayer or a participant in the arrangement undertakes to comply with a condition of confidentiality which may require then not to disclose how the arrangement could secure a tax advantage vis-à-vis other intermediaries or the tax authorities.</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We have agreed to provide tax advisory services in accordance with per the scope of work included in our Services Agreement. You acknowledge that it is your responsibility to assess your exposure to, and to comply with, your MDR reporting obligations, whether in Romania or elsewhere. The MDR is transposed into Romanian national law. However, changes in the legislation may occur in the future which may further generate changes in interpretation. </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Please note that in order to comply with the requirements of the MDR we, any </a:t>
                      </a:r>
                      <a:r>
                        <a:rPr kumimoji="0" lang="ro-RO" sz="1200" b="0" i="0" u="none" strike="noStrike" kern="1200" cap="none" spc="0" normalizeH="0" baseline="0" noProof="0" dirty="0" err="1">
                          <a:ln>
                            <a:noFill/>
                          </a:ln>
                          <a:solidFill>
                            <a:srgbClr val="787878"/>
                          </a:solidFill>
                          <a:effectLst/>
                          <a:uLnTx/>
                          <a:uFillTx/>
                          <a:latin typeface="Arial"/>
                          <a:ea typeface="+mn-ea"/>
                          <a:cs typeface="+mn-cs"/>
                        </a:rPr>
                        <a:t>Forvis</a:t>
                      </a:r>
                      <a:r>
                        <a:rPr kumimoji="0" lang="ro-RO" sz="1200" b="0" i="0" u="none" strike="noStrike" kern="1200" cap="none" spc="0" normalizeH="0" baseline="0" noProof="0" dirty="0">
                          <a:ln>
                            <a:noFill/>
                          </a:ln>
                          <a:solidFill>
                            <a:srgbClr val="787878"/>
                          </a:solidFill>
                          <a:effectLst/>
                          <a:uLnTx/>
                          <a:uFillTx/>
                          <a:latin typeface="Arial"/>
                          <a:ea typeface="+mn-ea"/>
                          <a:cs typeface="+mn-cs"/>
                        </a:rPr>
                        <a:t> </a:t>
                      </a:r>
                      <a:r>
                        <a:rPr kumimoji="0" lang="en-US" sz="1200" b="0" i="0" u="none" strike="noStrike" kern="1200" cap="none" spc="0" normalizeH="0" baseline="0" noProof="0" dirty="0">
                          <a:ln>
                            <a:noFill/>
                          </a:ln>
                          <a:solidFill>
                            <a:srgbClr val="787878"/>
                          </a:solidFill>
                          <a:effectLst/>
                          <a:uLnTx/>
                          <a:uFillTx/>
                          <a:latin typeface="Arial"/>
                          <a:ea typeface="+mn-ea"/>
                          <a:cs typeface="+mn-cs"/>
                        </a:rPr>
                        <a:t>Mazars Firms and any other Service providers to which we subcontract portions of the Services, will determine at our and their sole discretion whether we are required to disclose any cross-border arrangements covered by our Services (as applicable).</a:t>
                      </a:r>
                      <a:endParaRPr kumimoji="0" lang="ro-RO" sz="1200" b="0" i="0" u="none" strike="noStrike" kern="1200" cap="none" spc="0" normalizeH="0" baseline="0" noProof="0" dirty="0">
                        <a:ln>
                          <a:noFill/>
                        </a:ln>
                        <a:solidFill>
                          <a:srgbClr val="787878"/>
                        </a:solidFill>
                        <a:effectLst/>
                        <a:uLnTx/>
                        <a:uFillTx/>
                        <a:latin typeface="Arial"/>
                        <a:ea typeface="+mn-ea"/>
                        <a:cs typeface="+mn-cs"/>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en-US" sz="1200" b="0" i="0" u="none" strike="noStrike" kern="1200" cap="none" spc="0" normalizeH="0" baseline="0" noProof="0" dirty="0">
                          <a:ln>
                            <a:noFill/>
                          </a:ln>
                          <a:solidFill>
                            <a:srgbClr val="787878"/>
                          </a:solidFill>
                          <a:effectLst/>
                          <a:uLnTx/>
                          <a:uFillTx/>
                          <a:latin typeface="Arial"/>
                          <a:ea typeface="+mn-ea"/>
                          <a:cs typeface="+mn-cs"/>
                        </a:rPr>
                        <a:t>Additionally, please note that the activity undertaken by the tax department of </a:t>
                      </a:r>
                      <a:r>
                        <a:rPr kumimoji="0" lang="ro-RO" sz="1200" b="0" i="0" u="none" strike="noStrike" kern="1200" cap="none" spc="0" normalizeH="0" baseline="0" noProof="0" dirty="0" err="1">
                          <a:ln>
                            <a:noFill/>
                          </a:ln>
                          <a:solidFill>
                            <a:srgbClr val="787878"/>
                          </a:solidFill>
                          <a:effectLst/>
                          <a:uLnTx/>
                          <a:uFillTx/>
                          <a:latin typeface="Arial"/>
                          <a:ea typeface="+mn-ea"/>
                          <a:cs typeface="+mn-cs"/>
                        </a:rPr>
                        <a:t>Forvis</a:t>
                      </a:r>
                      <a:r>
                        <a:rPr kumimoji="0" lang="ro-RO" sz="1200" b="0" i="0" u="none" strike="noStrike" kern="1200" cap="none" spc="0" normalizeH="0" baseline="0" noProof="0" dirty="0">
                          <a:ln>
                            <a:noFill/>
                          </a:ln>
                          <a:solidFill>
                            <a:srgbClr val="787878"/>
                          </a:solidFill>
                          <a:effectLst/>
                          <a:uLnTx/>
                          <a:uFillTx/>
                          <a:latin typeface="Arial"/>
                          <a:ea typeface="+mn-ea"/>
                          <a:cs typeface="+mn-cs"/>
                        </a:rPr>
                        <a:t> </a:t>
                      </a:r>
                      <a:r>
                        <a:rPr kumimoji="0" lang="en-US" sz="1200" b="0" i="0" u="none" strike="noStrike" kern="1200" cap="none" spc="0" normalizeH="0" baseline="0" noProof="0" dirty="0">
                          <a:ln>
                            <a:noFill/>
                          </a:ln>
                          <a:solidFill>
                            <a:srgbClr val="787878"/>
                          </a:solidFill>
                          <a:effectLst/>
                          <a:uLnTx/>
                          <a:uFillTx/>
                          <a:latin typeface="Arial"/>
                          <a:ea typeface="+mn-ea"/>
                          <a:cs typeface="+mn-cs"/>
                        </a:rPr>
                        <a:t>Mazars </a:t>
                      </a:r>
                      <a:r>
                        <a:rPr kumimoji="0" lang="ro-RO" sz="1200" b="0" i="0" u="none" strike="noStrike" kern="1200" cap="none" spc="0" normalizeH="0" baseline="0" noProof="0" dirty="0">
                          <a:ln>
                            <a:noFill/>
                          </a:ln>
                          <a:solidFill>
                            <a:srgbClr val="787878"/>
                          </a:solidFill>
                          <a:effectLst/>
                          <a:uLnTx/>
                          <a:uFillTx/>
                          <a:latin typeface="Arial"/>
                          <a:ea typeface="+mn-ea"/>
                          <a:cs typeface="+mn-cs"/>
                        </a:rPr>
                        <a:t>Tax </a:t>
                      </a:r>
                      <a:r>
                        <a:rPr kumimoji="0" lang="en-US" sz="1200" b="0" i="0" u="none" strike="noStrike" kern="1200" cap="none" spc="0" normalizeH="0" baseline="0" noProof="0" dirty="0">
                          <a:ln>
                            <a:noFill/>
                          </a:ln>
                          <a:solidFill>
                            <a:srgbClr val="787878"/>
                          </a:solidFill>
                          <a:effectLst/>
                          <a:uLnTx/>
                          <a:uFillTx/>
                          <a:latin typeface="Arial"/>
                          <a:ea typeface="+mn-ea"/>
                          <a:cs typeface="+mn-cs"/>
                        </a:rPr>
                        <a:t>Consulting SRL, as it is regulated by the Romanian Chamber of Tax Consultants, falls under the duty of professional secrecy and covers all types of client-related data, facts and information. Consequently, for such activities, </a:t>
                      </a:r>
                      <a:r>
                        <a:rPr kumimoji="0" lang="ro-RO" sz="1200" b="0" i="0" u="none" strike="noStrike" kern="1200" cap="none" spc="0" normalizeH="0" baseline="0" noProof="0" dirty="0">
                          <a:ln>
                            <a:noFill/>
                          </a:ln>
                          <a:solidFill>
                            <a:srgbClr val="787878"/>
                          </a:solidFill>
                          <a:effectLst/>
                          <a:uLnTx/>
                          <a:uFillTx/>
                          <a:latin typeface="Arial"/>
                          <a:ea typeface="+mn-ea"/>
                          <a:cs typeface="+mn-cs"/>
                        </a:rPr>
                        <a:t>Forvis </a:t>
                      </a:r>
                      <a:r>
                        <a:rPr kumimoji="0" lang="en-US" sz="1200" b="0" i="0" u="none" strike="noStrike" kern="1200" cap="none" spc="0" normalizeH="0" baseline="0" noProof="0" dirty="0">
                          <a:ln>
                            <a:noFill/>
                          </a:ln>
                          <a:solidFill>
                            <a:srgbClr val="787878"/>
                          </a:solidFill>
                          <a:effectLst/>
                          <a:uLnTx/>
                          <a:uFillTx/>
                          <a:latin typeface="Arial"/>
                          <a:ea typeface="+mn-ea"/>
                          <a:cs typeface="+mn-cs"/>
                        </a:rPr>
                        <a:t>Mazars</a:t>
                      </a:r>
                      <a:r>
                        <a:rPr kumimoji="0" lang="ro-RO" sz="1200" b="0" i="0" u="none" strike="noStrike" kern="1200" cap="none" spc="0" normalizeH="0" baseline="0" noProof="0" dirty="0">
                          <a:ln>
                            <a:noFill/>
                          </a:ln>
                          <a:solidFill>
                            <a:srgbClr val="787878"/>
                          </a:solidFill>
                          <a:effectLst/>
                          <a:uLnTx/>
                          <a:uFillTx/>
                          <a:latin typeface="Arial"/>
                          <a:ea typeface="+mn-ea"/>
                          <a:cs typeface="+mn-cs"/>
                        </a:rPr>
                        <a:t> Tax</a:t>
                      </a:r>
                      <a:r>
                        <a:rPr kumimoji="0" lang="en-US" sz="1200" b="0" i="0" u="none" strike="noStrike" kern="1200" cap="none" spc="0" normalizeH="0" baseline="0" noProof="0" dirty="0">
                          <a:ln>
                            <a:noFill/>
                          </a:ln>
                          <a:solidFill>
                            <a:srgbClr val="787878"/>
                          </a:solidFill>
                          <a:effectLst/>
                          <a:uLnTx/>
                          <a:uFillTx/>
                          <a:latin typeface="Arial"/>
                          <a:ea typeface="+mn-ea"/>
                          <a:cs typeface="+mn-cs"/>
                        </a:rPr>
                        <a:t> Consulting SRL cannot disclose any information based its unilateral decision. This means that, inherent to this regulatory limitation, the potential reporting obligation under the MDR rules passes to you as our client/ other intermediaries  whether in Romania or in another EU country</a:t>
                      </a:r>
                      <a:endParaRPr lang="en-US" sz="1200" b="0" kern="1200" dirty="0">
                        <a:solidFill>
                          <a:srgbClr val="787878"/>
                        </a:solidFill>
                        <a:effectLst/>
                        <a:latin typeface="Arial" panose="020B0604020202020204" pitchFamily="34" charset="0"/>
                        <a:ea typeface="Calibri" panose="020F0502020204030204" pitchFamily="34" charset="0"/>
                        <a:cs typeface="Arial" panose="020B0604020202020204" pitchFamily="34" charset="0"/>
                      </a:endParaRPr>
                    </a:p>
                  </a:txBody>
                  <a:tcPr>
                    <a:solidFill>
                      <a:srgbClr val="E7E7EE"/>
                    </a:solidFill>
                  </a:tcPr>
                </a:tc>
                <a:extLst>
                  <a:ext uri="{0D108BD9-81ED-4DB2-BD59-A6C34878D82A}">
                    <a16:rowId xmlns:a16="http://schemas.microsoft.com/office/drawing/2014/main" val="2262979949"/>
                  </a:ext>
                </a:extLst>
              </a:tr>
            </a:tbl>
          </a:graphicData>
        </a:graphic>
      </p:graphicFrame>
      <p:sp>
        <p:nvSpPr>
          <p:cNvPr id="4" name="TextBox 3">
            <a:extLst>
              <a:ext uri="{FF2B5EF4-FFF2-40B4-BE49-F238E27FC236}">
                <a16:creationId xmlns:a16="http://schemas.microsoft.com/office/drawing/2014/main" id="{72C00785-BB1F-2808-9D80-DBC0528109AE}"/>
              </a:ext>
            </a:extLst>
          </p:cNvPr>
          <p:cNvSpPr txBox="1"/>
          <p:nvPr/>
        </p:nvSpPr>
        <p:spPr>
          <a:xfrm>
            <a:off x="11070454" y="6400800"/>
            <a:ext cx="1121546" cy="307777"/>
          </a:xfrm>
          <a:prstGeom prst="rect">
            <a:avLst/>
          </a:prstGeom>
          <a:noFill/>
        </p:spPr>
        <p:txBody>
          <a:bodyPr wrap="square" rtlCol="0">
            <a:spAutoFit/>
          </a:bodyPr>
          <a:lstStyle/>
          <a:p>
            <a:pPr algn="ctr"/>
            <a:r>
              <a:rPr lang="ro-RO" sz="1400" dirty="0">
                <a:solidFill>
                  <a:srgbClr val="787878"/>
                </a:solidFill>
                <a:latin typeface="Arial" panose="020B0604020202020204" pitchFamily="34" charset="0"/>
                <a:cs typeface="Arial" panose="020B0604020202020204" pitchFamily="34" charset="0"/>
              </a:rPr>
              <a:t>5</a:t>
            </a:r>
            <a:endParaRPr lang="en-US" sz="1400" dirty="0">
              <a:solidFill>
                <a:srgbClr val="78787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772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D4875"/>
        </a:solidFill>
        <a:effectLst/>
      </p:bgPr>
    </p:bg>
    <p:spTree>
      <p:nvGrpSpPr>
        <p:cNvPr id="1" name="">
          <a:extLst>
            <a:ext uri="{FF2B5EF4-FFF2-40B4-BE49-F238E27FC236}">
              <a16:creationId xmlns:a16="http://schemas.microsoft.com/office/drawing/2014/main" id="{E3BC1934-7C70-1B9D-6BC0-1C5A3FA26921}"/>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B86CD466-1025-7668-0B3C-39235724049B}"/>
              </a:ext>
            </a:extLst>
          </p:cNvPr>
          <p:cNvSpPr txBox="1"/>
          <p:nvPr/>
        </p:nvSpPr>
        <p:spPr>
          <a:xfrm>
            <a:off x="11070454" y="6400800"/>
            <a:ext cx="112154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o-RO" sz="1400" dirty="0">
                <a:solidFill>
                  <a:srgbClr val="787878"/>
                </a:solidFill>
                <a:latin typeface="Arial" panose="020B0604020202020204" pitchFamily="34" charset="0"/>
                <a:cs typeface="Arial" panose="020B0604020202020204" pitchFamily="34" charset="0"/>
              </a:rPr>
              <a:t>6</a:t>
            </a:r>
            <a:endParaRPr kumimoji="0" lang="en-US" sz="1400" b="0" i="0" u="none" strike="noStrike" kern="1200" cap="none" spc="0" normalizeH="0" baseline="0" noProof="0" dirty="0">
              <a:ln>
                <a:noFill/>
              </a:ln>
              <a:solidFill>
                <a:srgbClr val="787878"/>
              </a:solidFill>
              <a:effectLst/>
              <a:uLnTx/>
              <a:uFillTx/>
              <a:latin typeface="Arial" panose="020B0604020202020204" pitchFamily="34" charset="0"/>
              <a:ea typeface="+mn-ea"/>
              <a:cs typeface="Arial" panose="020B0604020202020204" pitchFamily="34" charset="0"/>
            </a:endParaRPr>
          </a:p>
        </p:txBody>
      </p:sp>
      <p:sp>
        <p:nvSpPr>
          <p:cNvPr id="5" name="Content Placeholder 2">
            <a:extLst>
              <a:ext uri="{FF2B5EF4-FFF2-40B4-BE49-F238E27FC236}">
                <a16:creationId xmlns:a16="http://schemas.microsoft.com/office/drawing/2014/main" id="{A0B0A328-726A-8F5A-FAAA-624F818B108F}"/>
              </a:ext>
            </a:extLst>
          </p:cNvPr>
          <p:cNvSpPr txBox="1">
            <a:spLocks/>
          </p:cNvSpPr>
          <p:nvPr/>
        </p:nvSpPr>
        <p:spPr>
          <a:xfrm>
            <a:off x="310149" y="1837232"/>
            <a:ext cx="5639557" cy="1181716"/>
          </a:xfrm>
          <a:prstGeom prst="rect">
            <a:avLst/>
          </a:prstGeom>
        </p:spPr>
        <p:txBody>
          <a:bodyPr/>
          <a:lstStyle>
            <a:lvl1pPr marL="180975" indent="-180975"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err="1">
                <a:ln>
                  <a:noFill/>
                </a:ln>
                <a:solidFill>
                  <a:srgbClr val="FFFFFF"/>
                </a:solidFill>
                <a:effectLst/>
                <a:uLnTx/>
                <a:uFillTx/>
                <a:latin typeface="Arial" panose="020B0604020202020204"/>
                <a:ea typeface="+mn-ea"/>
                <a:cs typeface="+mn-cs"/>
              </a:rPr>
              <a:t>Forvis</a:t>
            </a:r>
            <a: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t> Mazars</a:t>
            </a:r>
            <a:endParaRPr kumimoji="0" lang="ro-RO" sz="14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ts val="1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4B Ing. George Constantinescu street, 5th floor   </a:t>
            </a:r>
            <a:endParaRPr kumimoji="0" lang="ro-RO"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ts val="1000"/>
              </a:lnSpc>
              <a:spcBef>
                <a:spcPts val="1000"/>
              </a:spcBef>
              <a:spcAft>
                <a:spcPts val="0"/>
              </a:spcAft>
              <a:buClrTx/>
              <a:buSzTx/>
              <a:buFont typeface="Arial" panose="020B0604020202020204" pitchFamily="34" charset="0"/>
              <a:buNone/>
              <a:tabLst/>
              <a:defRPr/>
            </a:pPr>
            <a:r>
              <a:rPr kumimoji="0" lang="ro-RO" sz="1400" b="0" i="0" u="none" strike="noStrike" kern="1200" cap="none" spc="0" normalizeH="0" baseline="0" noProof="0" dirty="0">
                <a:ln>
                  <a:noFill/>
                </a:ln>
                <a:solidFill>
                  <a:srgbClr val="FFFFFF"/>
                </a:solidFill>
                <a:effectLst/>
                <a:uLnTx/>
                <a:uFillTx/>
                <a:latin typeface="Arial" panose="020B0604020202020204"/>
                <a:ea typeface="+mn-ea"/>
                <a:cs typeface="+mn-cs"/>
              </a:rPr>
              <a:t>G</a:t>
            </a:r>
            <a:r>
              <a:rPr kumimoji="0" lang="en-US" sz="1400" b="0" i="0" u="none" strike="noStrike" kern="1200" cap="none" spc="0" normalizeH="0" baseline="0" noProof="0" dirty="0" err="1">
                <a:ln>
                  <a:noFill/>
                </a:ln>
                <a:solidFill>
                  <a:srgbClr val="FFFFFF"/>
                </a:solidFill>
                <a:effectLst/>
                <a:uLnTx/>
                <a:uFillTx/>
                <a:latin typeface="Arial" panose="020B0604020202020204"/>
                <a:ea typeface="+mn-ea"/>
                <a:cs typeface="+mn-cs"/>
              </a:rPr>
              <a:t>lobalworth</a:t>
            </a: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 Campus, Building B</a:t>
            </a:r>
            <a:endParaRPr kumimoji="0" lang="ro-RO"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ts val="1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Bucharest, Romania</a:t>
            </a:r>
          </a:p>
        </p:txBody>
      </p:sp>
      <p:sp>
        <p:nvSpPr>
          <p:cNvPr id="6" name="Content Placeholder 2">
            <a:extLst>
              <a:ext uri="{FF2B5EF4-FFF2-40B4-BE49-F238E27FC236}">
                <a16:creationId xmlns:a16="http://schemas.microsoft.com/office/drawing/2014/main" id="{DA0A13D9-A03A-2DAC-9608-0E3A39D84747}"/>
              </a:ext>
            </a:extLst>
          </p:cNvPr>
          <p:cNvSpPr txBox="1">
            <a:spLocks/>
          </p:cNvSpPr>
          <p:nvPr/>
        </p:nvSpPr>
        <p:spPr>
          <a:xfrm>
            <a:off x="316992" y="1390877"/>
            <a:ext cx="5639557" cy="360000"/>
          </a:xfrm>
          <a:prstGeom prst="rect">
            <a:avLst/>
          </a:prstGeom>
        </p:spPr>
        <p:txBody>
          <a:bodyPr/>
          <a:lstStyle>
            <a:lvl1pPr marL="180975" indent="-180975"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000"/>
              </a:lnSpc>
              <a:spcBef>
                <a:spcPts val="600"/>
              </a:spcBef>
              <a:spcAft>
                <a:spcPts val="60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rPr>
              <a:t>Contact</a:t>
            </a: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Content Placeholder 2">
            <a:extLst>
              <a:ext uri="{FF2B5EF4-FFF2-40B4-BE49-F238E27FC236}">
                <a16:creationId xmlns:a16="http://schemas.microsoft.com/office/drawing/2014/main" id="{02982AB9-72D6-2AC3-9D05-A11BBBC9326E}"/>
              </a:ext>
            </a:extLst>
          </p:cNvPr>
          <p:cNvSpPr txBox="1">
            <a:spLocks/>
          </p:cNvSpPr>
          <p:nvPr/>
        </p:nvSpPr>
        <p:spPr>
          <a:xfrm>
            <a:off x="5956549" y="1390877"/>
            <a:ext cx="5639557" cy="360000"/>
          </a:xfrm>
          <a:prstGeom prst="rect">
            <a:avLst/>
          </a:prstGeom>
        </p:spPr>
        <p:txBody>
          <a:bodyPr/>
          <a:lstStyle>
            <a:lvl1pPr marL="180975" indent="-180975"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000"/>
              </a:lnSpc>
              <a:spcBef>
                <a:spcPts val="600"/>
              </a:spcBef>
              <a:spcAft>
                <a:spcPts val="60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rPr>
              <a:t>Follow us:</a:t>
            </a: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Content Placeholder 3">
            <a:extLst>
              <a:ext uri="{FF2B5EF4-FFF2-40B4-BE49-F238E27FC236}">
                <a16:creationId xmlns:a16="http://schemas.microsoft.com/office/drawing/2014/main" id="{9B63B5E6-2F2C-0DB6-0528-DFF4A2F54605}"/>
              </a:ext>
            </a:extLst>
          </p:cNvPr>
          <p:cNvSpPr txBox="1">
            <a:spLocks/>
          </p:cNvSpPr>
          <p:nvPr/>
        </p:nvSpPr>
        <p:spPr>
          <a:xfrm>
            <a:off x="6096000" y="1835884"/>
            <a:ext cx="1334347" cy="1017945"/>
          </a:xfrm>
          <a:prstGeom prst="rect">
            <a:avLst/>
          </a:prstGeom>
          <a:ln>
            <a:noFill/>
          </a:ln>
        </p:spPr>
        <p:txBody>
          <a:bodyPr vert="horz" lIns="0" tIns="0" rIns="0" bIns="0" rtlCol="0" anchor="t">
            <a:noAutofit/>
          </a:bodyPr>
          <a:lstStyle>
            <a:lvl1pPr marL="0" indent="0" algn="l" defTabSz="534521" rtl="0" eaLnBrk="1" latinLnBrk="0" hangingPunct="1">
              <a:lnSpc>
                <a:spcPct val="100000"/>
              </a:lnSpc>
              <a:spcBef>
                <a:spcPts val="0"/>
              </a:spcBef>
              <a:buFont typeface="Arial" panose="020B0604020202020204" pitchFamily="34" charset="0"/>
              <a:buNone/>
              <a:defRPr sz="1000" b="0" i="0" u="none" kern="1200">
                <a:solidFill>
                  <a:schemeClr val="bg1"/>
                </a:solidFill>
                <a:latin typeface="+mn-lt"/>
                <a:ea typeface="+mn-ea"/>
                <a:cs typeface="+mn-cs"/>
              </a:defRPr>
            </a:lvl1pPr>
            <a:lvl2pPr marL="157323" indent="0" algn="l" defTabSz="534521" rtl="0" eaLnBrk="1" latinLnBrk="0" hangingPunct="1">
              <a:lnSpc>
                <a:spcPct val="100000"/>
              </a:lnSpc>
              <a:spcBef>
                <a:spcPts val="292"/>
              </a:spcBef>
              <a:buFont typeface="Arial" panose="020B0604020202020204" pitchFamily="34" charset="0"/>
              <a:buNone/>
              <a:defRPr sz="1000" b="1" kern="1200">
                <a:solidFill>
                  <a:schemeClr val="bg1"/>
                </a:solidFill>
                <a:latin typeface="+mn-lt"/>
                <a:ea typeface="+mn-ea"/>
                <a:cs typeface="+mn-cs"/>
              </a:defRPr>
            </a:lvl2pPr>
            <a:lvl3pPr marL="316038" indent="0" algn="l" defTabSz="534521" rtl="0" eaLnBrk="1" latinLnBrk="0" hangingPunct="1">
              <a:lnSpc>
                <a:spcPct val="100000"/>
              </a:lnSpc>
              <a:spcBef>
                <a:spcPts val="292"/>
              </a:spcBef>
              <a:buFont typeface="Arial" panose="020B0604020202020204" pitchFamily="34" charset="0"/>
              <a:buNone/>
              <a:defRPr sz="1000" b="1" kern="1200">
                <a:solidFill>
                  <a:schemeClr val="bg1"/>
                </a:solidFill>
                <a:latin typeface="+mn-lt"/>
                <a:ea typeface="+mn-ea"/>
                <a:cs typeface="+mn-cs"/>
              </a:defRPr>
            </a:lvl3pPr>
            <a:lvl4pPr marL="467792" indent="0" algn="l" defTabSz="534521" rtl="0" eaLnBrk="1" latinLnBrk="0" hangingPunct="1">
              <a:lnSpc>
                <a:spcPct val="100000"/>
              </a:lnSpc>
              <a:spcBef>
                <a:spcPts val="292"/>
              </a:spcBef>
              <a:buFont typeface="Arial" panose="020B0604020202020204" pitchFamily="34" charset="0"/>
              <a:buNone/>
              <a:defRPr sz="1000" b="1" kern="1200">
                <a:solidFill>
                  <a:schemeClr val="bg1"/>
                </a:solidFill>
                <a:latin typeface="+mn-lt"/>
                <a:ea typeface="+mn-ea"/>
                <a:cs typeface="+mn-cs"/>
              </a:defRPr>
            </a:lvl4pPr>
            <a:lvl5pPr marL="626507" indent="0" algn="l" defTabSz="534521" rtl="0" eaLnBrk="1" latinLnBrk="0" hangingPunct="1">
              <a:lnSpc>
                <a:spcPct val="100000"/>
              </a:lnSpc>
              <a:spcBef>
                <a:spcPts val="292"/>
              </a:spcBef>
              <a:buFont typeface="Arial" panose="020B0604020202020204" pitchFamily="34" charset="0"/>
              <a:buNone/>
              <a:defRPr sz="1000" b="1" kern="1200">
                <a:solidFill>
                  <a:schemeClr val="bg1"/>
                </a:solidFill>
                <a:latin typeface="+mn-lt"/>
                <a:ea typeface="+mn-ea"/>
                <a:cs typeface="+mn-cs"/>
              </a:defRPr>
            </a:lvl5pPr>
            <a:lvl6pPr marL="1469934" indent="-133631" algn="l" defTabSz="534521" rtl="0" eaLnBrk="1" latinLnBrk="0" hangingPunct="1">
              <a:lnSpc>
                <a:spcPct val="90000"/>
              </a:lnSpc>
              <a:spcBef>
                <a:spcPts val="292"/>
              </a:spcBef>
              <a:buFont typeface="Arial" panose="020B0604020202020204" pitchFamily="34" charset="0"/>
              <a:buChar char="•"/>
              <a:defRPr sz="1052" kern="1200">
                <a:solidFill>
                  <a:schemeClr val="tx1"/>
                </a:solidFill>
                <a:latin typeface="+mn-lt"/>
                <a:ea typeface="+mn-ea"/>
                <a:cs typeface="+mn-cs"/>
              </a:defRPr>
            </a:lvl6pPr>
            <a:lvl7pPr marL="1737194" indent="-133631" algn="l" defTabSz="534521" rtl="0" eaLnBrk="1" latinLnBrk="0" hangingPunct="1">
              <a:lnSpc>
                <a:spcPct val="90000"/>
              </a:lnSpc>
              <a:spcBef>
                <a:spcPts val="292"/>
              </a:spcBef>
              <a:buFont typeface="Arial" panose="020B0604020202020204" pitchFamily="34" charset="0"/>
              <a:buChar char="•"/>
              <a:defRPr sz="1052" kern="1200">
                <a:solidFill>
                  <a:schemeClr val="tx1"/>
                </a:solidFill>
                <a:latin typeface="+mn-lt"/>
                <a:ea typeface="+mn-ea"/>
                <a:cs typeface="+mn-cs"/>
              </a:defRPr>
            </a:lvl7pPr>
            <a:lvl8pPr marL="2004455" indent="-133631" algn="l" defTabSz="534521" rtl="0" eaLnBrk="1" latinLnBrk="0" hangingPunct="1">
              <a:lnSpc>
                <a:spcPct val="90000"/>
              </a:lnSpc>
              <a:spcBef>
                <a:spcPts val="292"/>
              </a:spcBef>
              <a:buFont typeface="Arial" panose="020B0604020202020204" pitchFamily="34" charset="0"/>
              <a:buChar char="•"/>
              <a:defRPr sz="1052" kern="1200">
                <a:solidFill>
                  <a:schemeClr val="tx1"/>
                </a:solidFill>
                <a:latin typeface="+mn-lt"/>
                <a:ea typeface="+mn-ea"/>
                <a:cs typeface="+mn-cs"/>
              </a:defRPr>
            </a:lvl8pPr>
            <a:lvl9pPr marL="2271716" indent="-133631" algn="l" defTabSz="534521" rtl="0" eaLnBrk="1" latinLnBrk="0" hangingPunct="1">
              <a:lnSpc>
                <a:spcPct val="90000"/>
              </a:lnSpc>
              <a:spcBef>
                <a:spcPts val="292"/>
              </a:spcBef>
              <a:buFont typeface="Arial" panose="020B0604020202020204" pitchFamily="34" charset="0"/>
              <a:buChar char="•"/>
              <a:defRPr sz="1052" kern="1200">
                <a:solidFill>
                  <a:schemeClr val="tx1"/>
                </a:solidFill>
                <a:latin typeface="+mn-lt"/>
                <a:ea typeface="+mn-ea"/>
                <a:cs typeface="+mn-cs"/>
              </a:defRPr>
            </a:lvl9pPr>
          </a:lstStyle>
          <a:p>
            <a:pPr marL="0" marR="0" lvl="0" indent="0" algn="l" defTabSz="534521"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000" b="1" i="0" u="none" strike="noStrike" kern="1200" cap="none" spc="0" normalizeH="0" baseline="0" noProof="0" dirty="0">
                <a:ln>
                  <a:noFill/>
                </a:ln>
                <a:solidFill>
                  <a:sysClr val="window" lastClr="FFFFFF"/>
                </a:solidFill>
                <a:effectLst/>
                <a:uLnTx/>
                <a:uFillTx/>
                <a:latin typeface="Arial"/>
                <a:ea typeface="+mn-ea"/>
                <a:cs typeface="+mn-cs"/>
                <a:hlinkClick r:id="rId3">
                  <a:extLst>
                    <a:ext uri="{A12FA001-AC4F-418D-AE19-62706E023703}">
                      <ahyp:hlinkClr xmlns:ahyp="http://schemas.microsoft.com/office/drawing/2018/hyperlinkcolor" val="tx"/>
                    </a:ext>
                  </a:extLst>
                </a:hlinkClick>
              </a:rPr>
              <a:t>LinkedIn</a:t>
            </a:r>
            <a:endParaRPr kumimoji="0" lang="ro-RO" sz="1000" b="1" i="0" u="none" strike="noStrike" kern="1200" cap="none" spc="0" normalizeH="0" baseline="0" noProof="0" dirty="0">
              <a:ln>
                <a:noFill/>
              </a:ln>
              <a:solidFill>
                <a:sysClr val="window" lastClr="FFFFFF"/>
              </a:solidFill>
              <a:effectLst/>
              <a:uLnTx/>
              <a:uFillTx/>
              <a:latin typeface="Arial"/>
              <a:ea typeface="+mn-ea"/>
              <a:cs typeface="Arial"/>
            </a:endParaRPr>
          </a:p>
          <a:p>
            <a:pPr marL="0" marR="0" lvl="0" indent="0" algn="l" defTabSz="534521"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000" b="1" i="0" u="none" strike="noStrike" kern="1200" cap="none" spc="0" normalizeH="0" baseline="0" noProof="0" dirty="0">
              <a:ln>
                <a:noFill/>
              </a:ln>
              <a:solidFill>
                <a:sysClr val="window" lastClr="FFFFFF"/>
              </a:solidFill>
              <a:effectLst/>
              <a:uLnTx/>
              <a:uFillTx/>
              <a:latin typeface="Arial"/>
              <a:ea typeface="+mn-ea"/>
              <a:cs typeface="Arial"/>
            </a:endParaRPr>
          </a:p>
          <a:p>
            <a:pPr marL="0" marR="0" lvl="0" indent="0" algn="l" defTabSz="534521"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000" b="1" i="0" u="none" strike="noStrike" kern="1200" cap="none" spc="0" normalizeH="0" baseline="0" noProof="0" dirty="0">
                <a:ln>
                  <a:noFill/>
                </a:ln>
                <a:solidFill>
                  <a:sysClr val="window" lastClr="FFFFFF"/>
                </a:solidFill>
                <a:effectLst/>
                <a:uLnTx/>
                <a:uFillTx/>
                <a:latin typeface="Arial"/>
                <a:ea typeface="+mn-ea"/>
                <a:cs typeface="+mn-cs"/>
                <a:hlinkClick r:id="rId4">
                  <a:extLst>
                    <a:ext uri="{A12FA001-AC4F-418D-AE19-62706E023703}">
                      <ahyp:hlinkClr xmlns:ahyp="http://schemas.microsoft.com/office/drawing/2018/hyperlinkcolor" val="tx"/>
                    </a:ext>
                  </a:extLst>
                </a:hlinkClick>
              </a:rPr>
              <a:t>Facebook</a:t>
            </a:r>
            <a:endParaRPr kumimoji="0" lang="ro-RO" sz="1000" b="1" i="0" u="none" strike="noStrike" kern="1200" cap="none" spc="0" normalizeH="0" baseline="0" noProof="0" dirty="0">
              <a:ln>
                <a:noFill/>
              </a:ln>
              <a:solidFill>
                <a:sysClr val="window" lastClr="FFFFFF"/>
              </a:solidFill>
              <a:effectLst/>
              <a:uLnTx/>
              <a:uFillTx/>
              <a:latin typeface="Arial"/>
              <a:ea typeface="+mn-ea"/>
              <a:cs typeface="Arial"/>
            </a:endParaRPr>
          </a:p>
          <a:p>
            <a:pPr marL="0" marR="0" lvl="0" indent="0" algn="l" defTabSz="534521" rtl="0" eaLnBrk="1" fontAlgn="auto" latinLnBrk="0" hangingPunct="1">
              <a:lnSpc>
                <a:spcPct val="100000"/>
              </a:lnSpc>
              <a:spcBef>
                <a:spcPts val="0"/>
              </a:spcBef>
              <a:spcAft>
                <a:spcPts val="0"/>
              </a:spcAft>
              <a:buClrTx/>
              <a:buSzTx/>
              <a:buFont typeface="Arial" panose="020B0604020202020204" pitchFamily="34" charset="0"/>
              <a:buNone/>
              <a:tabLst/>
              <a:defRPr/>
            </a:pPr>
            <a:br>
              <a:rPr kumimoji="0" lang="en-GB" sz="1000" b="0" i="0" u="none" strike="noStrike" kern="1200" cap="none" spc="0" normalizeH="0" baseline="0" noProof="0" dirty="0">
                <a:ln>
                  <a:noFill/>
                </a:ln>
                <a:solidFill>
                  <a:sysClr val="window" lastClr="FFFFFF"/>
                </a:solidFill>
                <a:effectLst/>
                <a:uLnTx/>
                <a:uFillTx/>
                <a:latin typeface="Arial"/>
                <a:ea typeface="+mn-ea"/>
                <a:cs typeface="+mn-cs"/>
              </a:rPr>
            </a:br>
            <a:r>
              <a:rPr kumimoji="0" lang="en-GB" sz="1000" b="1" i="0" u="none" strike="noStrike" kern="1200" cap="none" spc="0" normalizeH="0" baseline="0" noProof="0" dirty="0">
                <a:ln>
                  <a:noFill/>
                </a:ln>
                <a:solidFill>
                  <a:sysClr val="window" lastClr="FFFFFF"/>
                </a:solidFill>
                <a:effectLst/>
                <a:uLnTx/>
                <a:uFillTx/>
                <a:latin typeface="Arial"/>
                <a:ea typeface="+mn-ea"/>
                <a:cs typeface="+mn-cs"/>
                <a:hlinkClick r:id="rId5">
                  <a:extLst>
                    <a:ext uri="{A12FA001-AC4F-418D-AE19-62706E023703}">
                      <ahyp:hlinkClr xmlns:ahyp="http://schemas.microsoft.com/office/drawing/2018/hyperlinkcolor" val="tx"/>
                    </a:ext>
                  </a:extLst>
                </a:hlinkClick>
              </a:rPr>
              <a:t>Instagram</a:t>
            </a:r>
            <a:r>
              <a:rPr kumimoji="0" lang="en-GB" sz="1000" b="1" i="0" u="none" strike="noStrike" kern="1200" cap="none" spc="0" normalizeH="0" baseline="0" noProof="0" dirty="0">
                <a:ln>
                  <a:noFill/>
                </a:ln>
                <a:solidFill>
                  <a:sysClr val="window" lastClr="FFFFFF"/>
                </a:solidFill>
                <a:effectLst/>
                <a:uLnTx/>
                <a:uFillTx/>
                <a:latin typeface="Arial"/>
                <a:ea typeface="+mn-ea"/>
                <a:cs typeface="+mn-cs"/>
              </a:rPr>
              <a:t> </a:t>
            </a:r>
            <a:br>
              <a:rPr kumimoji="0" lang="en-GB" sz="1000" b="1" i="0" u="none" strike="noStrike" kern="1200" cap="none" spc="0" normalizeH="0" baseline="0" noProof="0" dirty="0">
                <a:ln>
                  <a:noFill/>
                </a:ln>
                <a:solidFill>
                  <a:srgbClr val="00B050"/>
                </a:solidFill>
                <a:effectLst/>
                <a:uLnTx/>
                <a:uFillTx/>
                <a:latin typeface="Arial"/>
                <a:ea typeface="+mn-ea"/>
                <a:cs typeface="+mn-cs"/>
              </a:rPr>
            </a:br>
            <a:endParaRPr kumimoji="0" lang="en-GB" sz="1000" b="0" i="0" u="none" strike="noStrike" kern="1200" cap="none" spc="0" normalizeH="0" baseline="0" noProof="0" dirty="0">
              <a:ln>
                <a:noFill/>
              </a:ln>
              <a:solidFill>
                <a:sysClr val="window" lastClr="FFFFFF"/>
              </a:solidFill>
              <a:effectLst/>
              <a:uLnTx/>
              <a:uFillTx/>
              <a:latin typeface="Arial"/>
              <a:ea typeface="+mn-ea"/>
              <a:cs typeface="+mn-cs"/>
            </a:endParaRPr>
          </a:p>
        </p:txBody>
      </p:sp>
      <p:pic>
        <p:nvPicPr>
          <p:cNvPr id="12" name="Picture 11" descr="Logo, icon, company name&#10;&#10;Description automatically generated">
            <a:extLst>
              <a:ext uri="{FF2B5EF4-FFF2-40B4-BE49-F238E27FC236}">
                <a16:creationId xmlns:a16="http://schemas.microsoft.com/office/drawing/2014/main" id="{698764F6-F75F-0E74-CCA7-C65BA64436D5}"/>
              </a:ext>
            </a:extLst>
          </p:cNvPr>
          <p:cNvPicPr>
            <a:picLocks noChangeAspect="1"/>
          </p:cNvPicPr>
          <p:nvPr/>
        </p:nvPicPr>
        <p:blipFill>
          <a:blip r:embed="rId6"/>
          <a:stretch>
            <a:fillRect/>
          </a:stretch>
        </p:blipFill>
        <p:spPr>
          <a:xfrm>
            <a:off x="6763173" y="1816291"/>
            <a:ext cx="240845" cy="240845"/>
          </a:xfrm>
          <a:prstGeom prst="rect">
            <a:avLst/>
          </a:prstGeom>
        </p:spPr>
      </p:pic>
      <p:pic>
        <p:nvPicPr>
          <p:cNvPr id="15" name="Picture 14" descr="Icon&#10;&#10;Description automatically generated">
            <a:extLst>
              <a:ext uri="{FF2B5EF4-FFF2-40B4-BE49-F238E27FC236}">
                <a16:creationId xmlns:a16="http://schemas.microsoft.com/office/drawing/2014/main" id="{C184BB67-E8F5-0C99-DB92-A6B21B904885}"/>
              </a:ext>
            </a:extLst>
          </p:cNvPr>
          <p:cNvPicPr>
            <a:picLocks noChangeAspect="1"/>
          </p:cNvPicPr>
          <p:nvPr/>
        </p:nvPicPr>
        <p:blipFill>
          <a:blip r:embed="rId7"/>
          <a:stretch>
            <a:fillRect/>
          </a:stretch>
        </p:blipFill>
        <p:spPr>
          <a:xfrm>
            <a:off x="6676717" y="2077265"/>
            <a:ext cx="413755" cy="350825"/>
          </a:xfrm>
          <a:prstGeom prst="rect">
            <a:avLst/>
          </a:prstGeom>
        </p:spPr>
      </p:pic>
      <p:pic>
        <p:nvPicPr>
          <p:cNvPr id="16" name="Picture 15" descr="Icon&#10;&#10;Description automatically generated">
            <a:extLst>
              <a:ext uri="{FF2B5EF4-FFF2-40B4-BE49-F238E27FC236}">
                <a16:creationId xmlns:a16="http://schemas.microsoft.com/office/drawing/2014/main" id="{3194E08E-BDEA-6226-6B98-9AF31D2D0906}"/>
              </a:ext>
            </a:extLst>
          </p:cNvPr>
          <p:cNvPicPr>
            <a:picLocks noChangeAspect="1"/>
          </p:cNvPicPr>
          <p:nvPr/>
        </p:nvPicPr>
        <p:blipFill>
          <a:blip r:embed="rId8"/>
          <a:stretch>
            <a:fillRect/>
          </a:stretch>
        </p:blipFill>
        <p:spPr>
          <a:xfrm>
            <a:off x="6763171" y="2447683"/>
            <a:ext cx="240845" cy="240845"/>
          </a:xfrm>
          <a:prstGeom prst="rect">
            <a:avLst/>
          </a:prstGeom>
        </p:spPr>
      </p:pic>
      <p:sp>
        <p:nvSpPr>
          <p:cNvPr id="17" name="TextBox 16">
            <a:extLst>
              <a:ext uri="{FF2B5EF4-FFF2-40B4-BE49-F238E27FC236}">
                <a16:creationId xmlns:a16="http://schemas.microsoft.com/office/drawing/2014/main" id="{0AB62AF9-6900-6F9F-052F-726FBE2FBEE0}"/>
              </a:ext>
            </a:extLst>
          </p:cNvPr>
          <p:cNvSpPr txBox="1"/>
          <p:nvPr/>
        </p:nvSpPr>
        <p:spPr>
          <a:xfrm>
            <a:off x="310149" y="3076665"/>
            <a:ext cx="5525875" cy="2010807"/>
          </a:xfrm>
          <a:prstGeom prst="rect">
            <a:avLst/>
          </a:prstGeom>
          <a:noFill/>
        </p:spPr>
        <p:txBody>
          <a:bodyPr wrap="square">
            <a:spAutoFit/>
          </a:bodyPr>
          <a:lstStyle/>
          <a:p>
            <a:pPr marL="0" marR="0" lvl="0" indent="0" algn="just" defTabSz="44926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srgbClr val="FFFFFF"/>
                </a:solidFill>
                <a:effectLst/>
                <a:uLnTx/>
                <a:uFillTx/>
                <a:latin typeface="Arial" panose="020B0604020202020204"/>
                <a:ea typeface="+mn-ea"/>
                <a:cs typeface="+mn-cs"/>
              </a:rPr>
              <a:t>Forvis</a:t>
            </a: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 Mazars is a leading global professional services network operating under a single brand with just two members: </a:t>
            </a:r>
            <a:r>
              <a:rPr kumimoji="0" lang="en-US" sz="1200" b="0" i="0" u="none" strike="noStrike" kern="1200" cap="none" spc="0" normalizeH="0" baseline="0" noProof="0" dirty="0" err="1">
                <a:ln>
                  <a:noFill/>
                </a:ln>
                <a:solidFill>
                  <a:srgbClr val="FFFFFF"/>
                </a:solidFill>
                <a:effectLst/>
                <a:uLnTx/>
                <a:uFillTx/>
                <a:latin typeface="Arial" panose="020B0604020202020204"/>
                <a:ea typeface="+mn-ea"/>
                <a:cs typeface="+mn-cs"/>
              </a:rPr>
              <a:t>Forvis</a:t>
            </a: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 Mazars Group SC, an internationally integrated partnership operating in over 100 countries and territories and </a:t>
            </a:r>
            <a:r>
              <a:rPr kumimoji="0" lang="en-US" sz="1200" b="0" i="0" u="none" strike="noStrike" kern="1200" cap="none" spc="0" normalizeH="0" baseline="0" noProof="0" dirty="0" err="1">
                <a:ln>
                  <a:noFill/>
                </a:ln>
                <a:solidFill>
                  <a:srgbClr val="FFFFFF"/>
                </a:solidFill>
                <a:effectLst/>
                <a:uLnTx/>
                <a:uFillTx/>
                <a:latin typeface="Arial" panose="020B0604020202020204"/>
                <a:ea typeface="+mn-ea"/>
                <a:cs typeface="+mn-cs"/>
              </a:rPr>
              <a:t>Forvis</a:t>
            </a: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 </a:t>
            </a:r>
            <a:r>
              <a:rPr kumimoji="0" lang="en-US" sz="1200" b="0" i="0" u="none" strike="noStrike" kern="1200" cap="none" spc="0" normalizeH="0" baseline="0" noProof="0" dirty="0" err="1">
                <a:ln>
                  <a:noFill/>
                </a:ln>
                <a:solidFill>
                  <a:srgbClr val="FFFFFF"/>
                </a:solidFill>
                <a:effectLst/>
                <a:uLnTx/>
                <a:uFillTx/>
                <a:latin typeface="Arial" panose="020B0604020202020204"/>
                <a:ea typeface="+mn-ea"/>
                <a:cs typeface="+mn-cs"/>
              </a:rPr>
              <a:t>Mazars,LLP</a:t>
            </a: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 in the United States.</a:t>
            </a:r>
          </a:p>
          <a:p>
            <a:pPr marL="0" marR="0" lvl="0" indent="0" algn="just" defTabSz="44926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Together, our combined teams of 40,000+ professionals have the experience and skills to best serve </a:t>
            </a:r>
            <a:r>
              <a:rPr kumimoji="0" lang="en-US" sz="1200" b="0" i="0" u="none" strike="noStrike" kern="1200" cap="none" spc="0" normalizeH="0" baseline="0" noProof="0" dirty="0" err="1">
                <a:ln>
                  <a:noFill/>
                </a:ln>
                <a:solidFill>
                  <a:srgbClr val="FFFFFF"/>
                </a:solidFill>
                <a:effectLst/>
                <a:uLnTx/>
                <a:uFillTx/>
                <a:latin typeface="Arial" panose="020B0604020202020204"/>
                <a:ea typeface="+mn-ea"/>
                <a:cs typeface="+mn-cs"/>
              </a:rPr>
              <a:t>organisations</a:t>
            </a: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 of all sizes, both locally and globally, now and into the future.</a:t>
            </a:r>
            <a:endParaRPr kumimoji="0" lang="ro-RO"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just" defTabSz="44926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In Romania, Mazars has 30 years of experience in audit, tax, financial advisory, outsourcing, and consulting. Our strength lies in the people we work with – the local team has 11 partners and 370 professionals.</a:t>
            </a:r>
          </a:p>
        </p:txBody>
      </p:sp>
      <p:sp>
        <p:nvSpPr>
          <p:cNvPr id="18" name="Content Placeholder 1">
            <a:extLst>
              <a:ext uri="{FF2B5EF4-FFF2-40B4-BE49-F238E27FC236}">
                <a16:creationId xmlns:a16="http://schemas.microsoft.com/office/drawing/2014/main" id="{02367E8C-8D82-0453-E3DA-C9694A524513}"/>
              </a:ext>
            </a:extLst>
          </p:cNvPr>
          <p:cNvSpPr txBox="1">
            <a:spLocks/>
          </p:cNvSpPr>
          <p:nvPr/>
        </p:nvSpPr>
        <p:spPr>
          <a:xfrm>
            <a:off x="316992" y="5392214"/>
            <a:ext cx="4945627" cy="302738"/>
          </a:xfrm>
          <a:prstGeom prst="rect">
            <a:avLst/>
          </a:prstGeom>
        </p:spPr>
        <p:txBody>
          <a:bodyPr vert="horz" lIns="0" tIns="72000" rIns="0" bIns="72000" rtlCol="0">
            <a:noAutofit/>
          </a:bodyPr>
          <a:lstStyle>
            <a:lvl1pPr marL="180975" indent="-180975"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36036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2pPr>
            <a:lvl3pPr marL="5413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714375"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4pPr>
            <a:lvl5pPr marL="895350"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5pPr>
            <a:lvl6pPr marL="1074738"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6pPr>
            <a:lvl7pPr marL="1255713" indent="-180975"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rgbClr val="FFFFFF"/>
                </a:solidFill>
                <a:effectLst/>
                <a:uLnTx/>
                <a:uFillTx/>
                <a:latin typeface="Arial" panose="020B0604020202020204"/>
                <a:ea typeface="+mn-ea"/>
                <a:cs typeface="+mn-cs"/>
              </a:rPr>
              <a:t>https://www.forvismazars.com</a:t>
            </a:r>
          </a:p>
        </p:txBody>
      </p:sp>
      <p:sp>
        <p:nvSpPr>
          <p:cNvPr id="19" name="TextBox 18">
            <a:extLst>
              <a:ext uri="{FF2B5EF4-FFF2-40B4-BE49-F238E27FC236}">
                <a16:creationId xmlns:a16="http://schemas.microsoft.com/office/drawing/2014/main" id="{20A6D812-6935-E8FB-FDAF-758B1E58CA63}"/>
              </a:ext>
            </a:extLst>
          </p:cNvPr>
          <p:cNvSpPr txBox="1"/>
          <p:nvPr/>
        </p:nvSpPr>
        <p:spPr>
          <a:xfrm>
            <a:off x="298361" y="5645119"/>
            <a:ext cx="2490603" cy="215444"/>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800" b="0" i="0" u="none" strike="noStrike" kern="1200" cap="none" spc="40" normalizeH="0" baseline="0" noProof="0" dirty="0">
                <a:ln>
                  <a:noFill/>
                </a:ln>
                <a:solidFill>
                  <a:srgbClr val="FFFFFF"/>
                </a:solidFill>
                <a:effectLst/>
                <a:uLnTx/>
                <a:uFillTx/>
                <a:latin typeface="Arial" panose="020B0604020202020204"/>
                <a:ea typeface="+mn-ea"/>
                <a:cs typeface="+mn-cs"/>
              </a:rPr>
              <a:t>© </a:t>
            </a:r>
            <a:r>
              <a:rPr kumimoji="0" lang="en-US" sz="800" b="0" i="0" u="none" strike="noStrike" kern="1200" cap="none" spc="40" normalizeH="0" baseline="0" noProof="0" dirty="0" err="1">
                <a:ln>
                  <a:noFill/>
                </a:ln>
                <a:solidFill>
                  <a:srgbClr val="FFFFFF"/>
                </a:solidFill>
                <a:effectLst/>
                <a:uLnTx/>
                <a:uFillTx/>
                <a:latin typeface="Arial" panose="020B0604020202020204"/>
                <a:ea typeface="+mn-ea"/>
                <a:cs typeface="+mn-cs"/>
              </a:rPr>
              <a:t>Forvis</a:t>
            </a:r>
            <a:r>
              <a:rPr kumimoji="0" lang="en-US" sz="800" b="0" i="0" u="none" strike="noStrike" kern="1200" cap="none" spc="40" normalizeH="0" baseline="0" noProof="0" dirty="0">
                <a:ln>
                  <a:noFill/>
                </a:ln>
                <a:solidFill>
                  <a:srgbClr val="FFFFFF"/>
                </a:solidFill>
                <a:effectLst/>
                <a:uLnTx/>
                <a:uFillTx/>
                <a:latin typeface="Arial" panose="020B0604020202020204"/>
                <a:ea typeface="+mn-ea"/>
                <a:cs typeface="+mn-cs"/>
              </a:rPr>
              <a:t> Mazars 2025</a:t>
            </a:r>
          </a:p>
        </p:txBody>
      </p:sp>
    </p:spTree>
    <p:extLst>
      <p:ext uri="{BB962C8B-B14F-4D97-AF65-F5344CB8AC3E}">
        <p14:creationId xmlns:p14="http://schemas.microsoft.com/office/powerpoint/2010/main" val="126868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Forvis_Mazars">
      <a:dk1>
        <a:srgbClr val="464B4B"/>
      </a:dk1>
      <a:lt1>
        <a:srgbClr val="FFFFFF"/>
      </a:lt1>
      <a:dk2>
        <a:srgbClr val="0072CE"/>
      </a:dk2>
      <a:lt2>
        <a:srgbClr val="F4F4F4"/>
      </a:lt2>
      <a:accent1>
        <a:srgbClr val="0072CE"/>
      </a:accent1>
      <a:accent2>
        <a:srgbClr val="4AA7B7"/>
      </a:accent2>
      <a:accent3>
        <a:srgbClr val="171C8F"/>
      </a:accent3>
      <a:accent4>
        <a:srgbClr val="27B093"/>
      </a:accent4>
      <a:accent5>
        <a:srgbClr val="B1B3B3"/>
      </a:accent5>
      <a:accent6>
        <a:srgbClr val="5D93CD"/>
      </a:accent6>
      <a:hlink>
        <a:srgbClr val="5D93CD"/>
      </a:hlink>
      <a:folHlink>
        <a:srgbClr val="84ADD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0D5D1A5-43A0-46CE-AFCB-C8B282D26779}" vid="{ACF254D9-7CB4-460F-90A4-4E151CF599A3}"/>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ontent slides">
  <a:themeElements>
    <a:clrScheme name="Mazars_PPT_2020">
      <a:dk1>
        <a:srgbClr val="777877"/>
      </a:dk1>
      <a:lt1>
        <a:srgbClr val="FFFFFF"/>
      </a:lt1>
      <a:dk2>
        <a:srgbClr val="0070CD"/>
      </a:dk2>
      <a:lt2>
        <a:srgbClr val="F3F4F3"/>
      </a:lt2>
      <a:accent1>
        <a:srgbClr val="0A1E8E"/>
      </a:accent1>
      <a:accent2>
        <a:srgbClr val="6F4C63"/>
      </a:accent2>
      <a:accent3>
        <a:srgbClr val="428475"/>
      </a:accent3>
      <a:accent4>
        <a:srgbClr val="3E4875"/>
      </a:accent4>
      <a:accent5>
        <a:srgbClr val="9DA480"/>
      </a:accent5>
      <a:accent6>
        <a:srgbClr val="362731"/>
      </a:accent6>
      <a:hlink>
        <a:srgbClr val="79AFDA"/>
      </a:hlink>
      <a:folHlink>
        <a:srgbClr val="457E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rtlCol="0">
        <a:spAutoFit/>
      </a:bodyPr>
      <a:lstStyle>
        <a:defPPr marL="180975" indent="-180975" algn="l">
          <a:buFont typeface="Arial" panose="020B0604020202020204" pitchFamily="34" charset="0"/>
          <a:buChar char="•"/>
          <a:defRPr sz="1400" spc="40" dirty="0" err="1" smtClean="0">
            <a:solidFill>
              <a:schemeClr val="tx1"/>
            </a:solidFill>
          </a:defRPr>
        </a:defPPr>
      </a:lstStyle>
    </a:txDef>
  </a:objectDefaults>
  <a:extraClrSchemeLst/>
  <a:extLst>
    <a:ext uri="{05A4C25C-085E-4340-85A3-A5531E510DB2}">
      <thm15:themeFamily xmlns:thm15="http://schemas.microsoft.com/office/thememl/2012/main" name="Mazars-Powerpoint-Template" id="{7AD32176-E79E-4650-A65D-F91A0659EC35}" vid="{41B32DA8-3D19-4640-B379-399962F410B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f795c65-e9b9-4f2d-8c48-f309a5036641">
      <Terms xmlns="http://schemas.microsoft.com/office/infopath/2007/PartnerControls"/>
    </lcf76f155ced4ddcb4097134ff3c332f>
    <TaxCatchAll xmlns="ab3125fd-b9a1-4d60-84cf-4814da5ffc8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A17F1C46EF89D45A8F7B34936A4C25D" ma:contentTypeVersion="11" ma:contentTypeDescription="Create a new document." ma:contentTypeScope="" ma:versionID="115521ef33157150c5898283b4e3e47b">
  <xsd:schema xmlns:xsd="http://www.w3.org/2001/XMLSchema" xmlns:xs="http://www.w3.org/2001/XMLSchema" xmlns:p="http://schemas.microsoft.com/office/2006/metadata/properties" xmlns:ns2="9f795c65-e9b9-4f2d-8c48-f309a5036641" xmlns:ns3="ab3125fd-b9a1-4d60-84cf-4814da5ffc85" targetNamespace="http://schemas.microsoft.com/office/2006/metadata/properties" ma:root="true" ma:fieldsID="c21df411e7ad865e377ea1931d30cf5a" ns2:_="" ns3:_="">
    <xsd:import namespace="9f795c65-e9b9-4f2d-8c48-f309a5036641"/>
    <xsd:import namespace="ab3125fd-b9a1-4d60-84cf-4814da5ffc8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795c65-e9b9-4f2d-8c48-f309a50366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7bde53e-b0a2-4e98-8550-8a152603f3a2" ma:termSetId="09814cd3-568e-fe90-9814-8d621ff8fb84" ma:anchorId="fba54fb3-c3e1-fe81-a776-ca4b69148c4d" ma:open="true" ma:isKeyword="false">
      <xsd:complexType>
        <xsd:sequence>
          <xsd:element ref="pc:Terms" minOccurs="0" maxOccurs="1"/>
        </xsd:sequence>
      </xsd:complexType>
    </xsd:element>
    <xsd:element name="MediaServiceLocation" ma:index="15" nillable="true" ma:displayName="Location" ma:indexed="true"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b3125fd-b9a1-4d60-84cf-4814da5ffc8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ef65a04-09c5-4ef4-8c81-319585521ec5}" ma:internalName="TaxCatchAll" ma:showField="CatchAllData" ma:web="ab3125fd-b9a1-4d60-84cf-4814da5ffc8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82A6A5-3555-4A44-A5D6-9A2B831D9C99}">
  <ds:schemaRefs>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purl.org/dc/terms/"/>
    <ds:schemaRef ds:uri="7704eb4b-7b49-41f0-8d03-7eb2706c8b88"/>
    <ds:schemaRef ds:uri="http://www.w3.org/XML/1998/namespace"/>
    <ds:schemaRef ds:uri="http://schemas.openxmlformats.org/package/2006/metadata/core-properties"/>
    <ds:schemaRef ds:uri="6d13eecd-2e28-48af-b09a-eabd145800b6"/>
    <ds:schemaRef ds:uri="http://purl.org/dc/dcmitype/"/>
    <ds:schemaRef ds:uri="dfb88f60-95f6-4963-84b8-f8422c9a23d1"/>
    <ds:schemaRef ds:uri="fbb84b28-1fa3-4755-8311-3a3530eb3d4d"/>
    <ds:schemaRef ds:uri="http://schemas.microsoft.com/sharepoint/v3"/>
  </ds:schemaRefs>
</ds:datastoreItem>
</file>

<file path=customXml/itemProps2.xml><?xml version="1.0" encoding="utf-8"?>
<ds:datastoreItem xmlns:ds="http://schemas.openxmlformats.org/officeDocument/2006/customXml" ds:itemID="{9C01069B-F8A4-4E57-8EF1-B6D8C1D287CA}">
  <ds:schemaRefs>
    <ds:schemaRef ds:uri="http://schemas.microsoft.com/sharepoint/v3/contenttype/forms"/>
  </ds:schemaRefs>
</ds:datastoreItem>
</file>

<file path=customXml/itemProps3.xml><?xml version="1.0" encoding="utf-8"?>
<ds:datastoreItem xmlns:ds="http://schemas.openxmlformats.org/officeDocument/2006/customXml" ds:itemID="{61E4CB7C-77CE-41FA-9536-6697641ADA97}"/>
</file>

<file path=docProps/app.xml><?xml version="1.0" encoding="utf-8"?>
<Properties xmlns="http://schemas.openxmlformats.org/officeDocument/2006/extended-properties" xmlns:vt="http://schemas.openxmlformats.org/officeDocument/2006/docPropsVTypes">
  <Template>blank</Template>
  <TotalTime>6269</TotalTime>
  <Words>3176</Words>
  <Application>Microsoft Office PowerPoint</Application>
  <PresentationFormat>Widescreen</PresentationFormat>
  <Paragraphs>112</Paragraphs>
  <Slides>7</Slides>
  <Notes>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7</vt:i4>
      </vt:variant>
    </vt:vector>
  </HeadingPairs>
  <TitlesOfParts>
    <vt:vector size="14" baseType="lpstr">
      <vt:lpstr>Aptos</vt:lpstr>
      <vt:lpstr>Aptos Display</vt:lpstr>
      <vt:lpstr>Arial</vt:lpstr>
      <vt:lpstr>Calibri</vt:lpstr>
      <vt:lpstr>Office Theme</vt:lpstr>
      <vt:lpstr>2_Office Theme</vt:lpstr>
      <vt:lpstr>Content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Memorandum</dc:title>
  <dc:creator>Richard Budeanu</dc:creator>
  <cp:lastModifiedBy>Bianca Bobu</cp:lastModifiedBy>
  <cp:revision>32</cp:revision>
  <dcterms:created xsi:type="dcterms:W3CDTF">2024-06-27T09:20:02Z</dcterms:created>
  <dcterms:modified xsi:type="dcterms:W3CDTF">2025-07-09T07:55:52Z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0x0101007A17F1C46EF89D45A8F7B34936A4C25D</vt:lpwstr>
  </property>
  <property fmtid="{D5CDD505-2E9C-101B-9397-08002B2CF9AE}" pid="3" name="MediaServiceImageTags">
    <vt:lpwstr/>
  </property>
</Properties>
</file>